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1" r:id="rId4"/>
    <p:sldId id="258" r:id="rId5"/>
    <p:sldId id="259" r:id="rId6"/>
    <p:sldId id="260" r:id="rId7"/>
    <p:sldId id="262" r:id="rId8"/>
    <p:sldId id="264" r:id="rId9"/>
    <p:sldId id="266" r:id="rId10"/>
    <p:sldId id="265"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A38181-BBA1-4DA6-B31F-5BA75E697328}"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7912E0-71B6-4DBB-8783-FE63407CA1F7}">
      <dgm:prSet/>
      <dgm:spPr/>
      <dgm:t>
        <a:bodyPr/>
        <a:lstStyle/>
        <a:p>
          <a:pPr>
            <a:defRPr cap="all"/>
          </a:pPr>
          <a:r>
            <a:rPr lang="en-US"/>
            <a:t>Social network analysis  basically described as a method for finding patterns under the structure of network.</a:t>
          </a:r>
        </a:p>
      </dgm:t>
    </dgm:pt>
    <dgm:pt modelId="{20FD3ABB-DDB7-4C2A-B029-859099F80FA2}" type="parTrans" cxnId="{E98C2C0B-C628-4CE2-B04E-97FF60ED9E3A}">
      <dgm:prSet/>
      <dgm:spPr/>
      <dgm:t>
        <a:bodyPr/>
        <a:lstStyle/>
        <a:p>
          <a:endParaRPr lang="en-US"/>
        </a:p>
      </dgm:t>
    </dgm:pt>
    <dgm:pt modelId="{09DF2270-2AD1-4EF4-ADEC-E639C67E1845}" type="sibTrans" cxnId="{E98C2C0B-C628-4CE2-B04E-97FF60ED9E3A}">
      <dgm:prSet/>
      <dgm:spPr/>
      <dgm:t>
        <a:bodyPr/>
        <a:lstStyle/>
        <a:p>
          <a:endParaRPr lang="en-US"/>
        </a:p>
      </dgm:t>
    </dgm:pt>
    <dgm:pt modelId="{540798C5-A3D0-4987-B605-9B2C025A5DC9}">
      <dgm:prSet/>
      <dgm:spPr/>
      <dgm:t>
        <a:bodyPr/>
        <a:lstStyle/>
        <a:p>
          <a:pPr>
            <a:defRPr cap="all"/>
          </a:pPr>
          <a:r>
            <a:rPr lang="en-US"/>
            <a:t>The network basically consist of nodes which can be represented as a individual people and edges nothing but relationship between the nodes.</a:t>
          </a:r>
        </a:p>
      </dgm:t>
    </dgm:pt>
    <dgm:pt modelId="{0FEFB6BE-CF9B-4260-B279-EDB48BF045AB}" type="parTrans" cxnId="{092C6268-B4A8-4F37-A085-6B7D2C407D5F}">
      <dgm:prSet/>
      <dgm:spPr/>
      <dgm:t>
        <a:bodyPr/>
        <a:lstStyle/>
        <a:p>
          <a:endParaRPr lang="en-US"/>
        </a:p>
      </dgm:t>
    </dgm:pt>
    <dgm:pt modelId="{342D7473-1C01-48E6-A839-E0770B59D5D7}" type="sibTrans" cxnId="{092C6268-B4A8-4F37-A085-6B7D2C407D5F}">
      <dgm:prSet/>
      <dgm:spPr/>
      <dgm:t>
        <a:bodyPr/>
        <a:lstStyle/>
        <a:p>
          <a:endParaRPr lang="en-US"/>
        </a:p>
      </dgm:t>
    </dgm:pt>
    <dgm:pt modelId="{E02F4811-CB94-4284-8DD1-868DD24AC2CE}">
      <dgm:prSet/>
      <dgm:spPr/>
      <dgm:t>
        <a:bodyPr/>
        <a:lstStyle/>
        <a:p>
          <a:pPr>
            <a:defRPr cap="all"/>
          </a:pPr>
          <a:r>
            <a:rPr lang="en-US" dirty="0"/>
            <a:t>SNA is the mapping and measuring of relationships and flows between people, groups and other connected information/knowledge.</a:t>
          </a:r>
        </a:p>
      </dgm:t>
    </dgm:pt>
    <dgm:pt modelId="{DB220B6E-BCE8-4CDD-A496-FC49F7151B59}" type="parTrans" cxnId="{8961FE43-C214-4B92-B45D-83643E2D51A7}">
      <dgm:prSet/>
      <dgm:spPr/>
      <dgm:t>
        <a:bodyPr/>
        <a:lstStyle/>
        <a:p>
          <a:endParaRPr lang="en-US"/>
        </a:p>
      </dgm:t>
    </dgm:pt>
    <dgm:pt modelId="{11BB36BB-3D12-40CB-B8F6-3A32EF274CF1}" type="sibTrans" cxnId="{8961FE43-C214-4B92-B45D-83643E2D51A7}">
      <dgm:prSet/>
      <dgm:spPr/>
      <dgm:t>
        <a:bodyPr/>
        <a:lstStyle/>
        <a:p>
          <a:endParaRPr lang="en-US"/>
        </a:p>
      </dgm:t>
    </dgm:pt>
    <dgm:pt modelId="{A1E96039-9DE2-49FA-90B2-09A0D9326D4D}" type="pres">
      <dgm:prSet presAssocID="{5AA38181-BBA1-4DA6-B31F-5BA75E697328}" presName="root" presStyleCnt="0">
        <dgm:presLayoutVars>
          <dgm:dir/>
          <dgm:resizeHandles val="exact"/>
        </dgm:presLayoutVars>
      </dgm:prSet>
      <dgm:spPr/>
    </dgm:pt>
    <dgm:pt modelId="{E72E75FC-51A9-4884-A6C6-DC85A3194EBB}" type="pres">
      <dgm:prSet presAssocID="{DD7912E0-71B6-4DBB-8783-FE63407CA1F7}" presName="compNode" presStyleCnt="0"/>
      <dgm:spPr/>
    </dgm:pt>
    <dgm:pt modelId="{3DC06542-B3E9-428A-A279-D85EA248B4AD}" type="pres">
      <dgm:prSet presAssocID="{DD7912E0-71B6-4DBB-8783-FE63407CA1F7}" presName="iconBgRect" presStyleLbl="bgShp" presStyleIdx="0" presStyleCnt="3"/>
      <dgm:spPr/>
    </dgm:pt>
    <dgm:pt modelId="{55DCBE1C-EDBD-4C61-BAEC-B9C64A44753C}" type="pres">
      <dgm:prSet presAssocID="{DD7912E0-71B6-4DBB-8783-FE63407CA1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lationship"/>
        </a:ext>
      </dgm:extLst>
    </dgm:pt>
    <dgm:pt modelId="{C7E41861-02A5-4048-AEE7-06D789B823D8}" type="pres">
      <dgm:prSet presAssocID="{DD7912E0-71B6-4DBB-8783-FE63407CA1F7}" presName="spaceRect" presStyleCnt="0"/>
      <dgm:spPr/>
    </dgm:pt>
    <dgm:pt modelId="{8316C0FF-D7A3-4BDA-B49B-0352FC337DC1}" type="pres">
      <dgm:prSet presAssocID="{DD7912E0-71B6-4DBB-8783-FE63407CA1F7}" presName="textRect" presStyleLbl="revTx" presStyleIdx="0" presStyleCnt="3">
        <dgm:presLayoutVars>
          <dgm:chMax val="1"/>
          <dgm:chPref val="1"/>
        </dgm:presLayoutVars>
      </dgm:prSet>
      <dgm:spPr/>
    </dgm:pt>
    <dgm:pt modelId="{8C368322-5DDB-4AEE-9F2B-483C33448CD9}" type="pres">
      <dgm:prSet presAssocID="{09DF2270-2AD1-4EF4-ADEC-E639C67E1845}" presName="sibTrans" presStyleCnt="0"/>
      <dgm:spPr/>
    </dgm:pt>
    <dgm:pt modelId="{C785BE61-A396-4E4C-A1ED-0783E2DBA105}" type="pres">
      <dgm:prSet presAssocID="{540798C5-A3D0-4987-B605-9B2C025A5DC9}" presName="compNode" presStyleCnt="0"/>
      <dgm:spPr/>
    </dgm:pt>
    <dgm:pt modelId="{66DEAD15-7029-42CC-8228-E9018DC5C723}" type="pres">
      <dgm:prSet presAssocID="{540798C5-A3D0-4987-B605-9B2C025A5DC9}" presName="iconBgRect" presStyleLbl="bgShp" presStyleIdx="1" presStyleCnt="3"/>
      <dgm:spPr/>
    </dgm:pt>
    <dgm:pt modelId="{20D1B096-0974-44C5-AD54-6F05575ED481}" type="pres">
      <dgm:prSet presAssocID="{540798C5-A3D0-4987-B605-9B2C025A5D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vices"/>
        </a:ext>
      </dgm:extLst>
    </dgm:pt>
    <dgm:pt modelId="{6D69E170-10DE-4217-B0E3-4F8F0B286D8A}" type="pres">
      <dgm:prSet presAssocID="{540798C5-A3D0-4987-B605-9B2C025A5DC9}" presName="spaceRect" presStyleCnt="0"/>
      <dgm:spPr/>
    </dgm:pt>
    <dgm:pt modelId="{458FA778-A0E5-489D-8BC2-22070FD03167}" type="pres">
      <dgm:prSet presAssocID="{540798C5-A3D0-4987-B605-9B2C025A5DC9}" presName="textRect" presStyleLbl="revTx" presStyleIdx="1" presStyleCnt="3">
        <dgm:presLayoutVars>
          <dgm:chMax val="1"/>
          <dgm:chPref val="1"/>
        </dgm:presLayoutVars>
      </dgm:prSet>
      <dgm:spPr/>
    </dgm:pt>
    <dgm:pt modelId="{76CBB453-2097-43AC-95AD-C0E8553AEC38}" type="pres">
      <dgm:prSet presAssocID="{342D7473-1C01-48E6-A839-E0770B59D5D7}" presName="sibTrans" presStyleCnt="0"/>
      <dgm:spPr/>
    </dgm:pt>
    <dgm:pt modelId="{7444253A-1331-4D9D-876B-602E1D76FD66}" type="pres">
      <dgm:prSet presAssocID="{E02F4811-CB94-4284-8DD1-868DD24AC2CE}" presName="compNode" presStyleCnt="0"/>
      <dgm:spPr/>
    </dgm:pt>
    <dgm:pt modelId="{D72E4B7D-6BF9-48FB-9F51-950D679956BC}" type="pres">
      <dgm:prSet presAssocID="{E02F4811-CB94-4284-8DD1-868DD24AC2CE}" presName="iconBgRect" presStyleLbl="bgShp" presStyleIdx="2" presStyleCnt="3"/>
      <dgm:spPr/>
    </dgm:pt>
    <dgm:pt modelId="{EAE3DB9D-85D9-4A03-90E4-0EC0FD87045B}" type="pres">
      <dgm:prSet presAssocID="{E02F4811-CB94-4284-8DD1-868DD24AC2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munications"/>
        </a:ext>
      </dgm:extLst>
    </dgm:pt>
    <dgm:pt modelId="{4708F04B-5C8E-4547-8186-6166CFC3DEB6}" type="pres">
      <dgm:prSet presAssocID="{E02F4811-CB94-4284-8DD1-868DD24AC2CE}" presName="spaceRect" presStyleCnt="0"/>
      <dgm:spPr/>
    </dgm:pt>
    <dgm:pt modelId="{92737D83-2150-43F2-84C1-B4F520C3E917}" type="pres">
      <dgm:prSet presAssocID="{E02F4811-CB94-4284-8DD1-868DD24AC2CE}" presName="textRect" presStyleLbl="revTx" presStyleIdx="2" presStyleCnt="3">
        <dgm:presLayoutVars>
          <dgm:chMax val="1"/>
          <dgm:chPref val="1"/>
        </dgm:presLayoutVars>
      </dgm:prSet>
      <dgm:spPr/>
    </dgm:pt>
  </dgm:ptLst>
  <dgm:cxnLst>
    <dgm:cxn modelId="{E98C2C0B-C628-4CE2-B04E-97FF60ED9E3A}" srcId="{5AA38181-BBA1-4DA6-B31F-5BA75E697328}" destId="{DD7912E0-71B6-4DBB-8783-FE63407CA1F7}" srcOrd="0" destOrd="0" parTransId="{20FD3ABB-DDB7-4C2A-B029-859099F80FA2}" sibTransId="{09DF2270-2AD1-4EF4-ADEC-E639C67E1845}"/>
    <dgm:cxn modelId="{88F15312-72DD-42A0-80FE-473C1048A888}" type="presOf" srcId="{E02F4811-CB94-4284-8DD1-868DD24AC2CE}" destId="{92737D83-2150-43F2-84C1-B4F520C3E917}" srcOrd="0" destOrd="0" presId="urn:microsoft.com/office/officeart/2018/5/layout/IconCircleLabelList"/>
    <dgm:cxn modelId="{E1813816-AD41-47D9-BE72-B623CEBB8788}" type="presOf" srcId="{540798C5-A3D0-4987-B605-9B2C025A5DC9}" destId="{458FA778-A0E5-489D-8BC2-22070FD03167}" srcOrd="0" destOrd="0" presId="urn:microsoft.com/office/officeart/2018/5/layout/IconCircleLabelList"/>
    <dgm:cxn modelId="{C3F83429-8EDD-4A0E-8868-224325F8D2AF}" type="presOf" srcId="{DD7912E0-71B6-4DBB-8783-FE63407CA1F7}" destId="{8316C0FF-D7A3-4BDA-B49B-0352FC337DC1}" srcOrd="0" destOrd="0" presId="urn:microsoft.com/office/officeart/2018/5/layout/IconCircleLabelList"/>
    <dgm:cxn modelId="{8961FE43-C214-4B92-B45D-83643E2D51A7}" srcId="{5AA38181-BBA1-4DA6-B31F-5BA75E697328}" destId="{E02F4811-CB94-4284-8DD1-868DD24AC2CE}" srcOrd="2" destOrd="0" parTransId="{DB220B6E-BCE8-4CDD-A496-FC49F7151B59}" sibTransId="{11BB36BB-3D12-40CB-B8F6-3A32EF274CF1}"/>
    <dgm:cxn modelId="{092C6268-B4A8-4F37-A085-6B7D2C407D5F}" srcId="{5AA38181-BBA1-4DA6-B31F-5BA75E697328}" destId="{540798C5-A3D0-4987-B605-9B2C025A5DC9}" srcOrd="1" destOrd="0" parTransId="{0FEFB6BE-CF9B-4260-B279-EDB48BF045AB}" sibTransId="{342D7473-1C01-48E6-A839-E0770B59D5D7}"/>
    <dgm:cxn modelId="{506CCAD9-7FE2-4284-A860-40B38BA78DF6}" type="presOf" srcId="{5AA38181-BBA1-4DA6-B31F-5BA75E697328}" destId="{A1E96039-9DE2-49FA-90B2-09A0D9326D4D}" srcOrd="0" destOrd="0" presId="urn:microsoft.com/office/officeart/2018/5/layout/IconCircleLabelList"/>
    <dgm:cxn modelId="{CA692827-FB61-43B3-BC83-905AC3EC4D63}" type="presParOf" srcId="{A1E96039-9DE2-49FA-90B2-09A0D9326D4D}" destId="{E72E75FC-51A9-4884-A6C6-DC85A3194EBB}" srcOrd="0" destOrd="0" presId="urn:microsoft.com/office/officeart/2018/5/layout/IconCircleLabelList"/>
    <dgm:cxn modelId="{C339FEE9-FE5A-48A8-9C49-B21C5386B509}" type="presParOf" srcId="{E72E75FC-51A9-4884-A6C6-DC85A3194EBB}" destId="{3DC06542-B3E9-428A-A279-D85EA248B4AD}" srcOrd="0" destOrd="0" presId="urn:microsoft.com/office/officeart/2018/5/layout/IconCircleLabelList"/>
    <dgm:cxn modelId="{C8B816D6-53AE-474D-81DA-6831A7AAD381}" type="presParOf" srcId="{E72E75FC-51A9-4884-A6C6-DC85A3194EBB}" destId="{55DCBE1C-EDBD-4C61-BAEC-B9C64A44753C}" srcOrd="1" destOrd="0" presId="urn:microsoft.com/office/officeart/2018/5/layout/IconCircleLabelList"/>
    <dgm:cxn modelId="{FD505394-A082-45CD-A2CC-0187A950C728}" type="presParOf" srcId="{E72E75FC-51A9-4884-A6C6-DC85A3194EBB}" destId="{C7E41861-02A5-4048-AEE7-06D789B823D8}" srcOrd="2" destOrd="0" presId="urn:microsoft.com/office/officeart/2018/5/layout/IconCircleLabelList"/>
    <dgm:cxn modelId="{DDA319DC-A01A-4222-A543-A1C329CBF0CD}" type="presParOf" srcId="{E72E75FC-51A9-4884-A6C6-DC85A3194EBB}" destId="{8316C0FF-D7A3-4BDA-B49B-0352FC337DC1}" srcOrd="3" destOrd="0" presId="urn:microsoft.com/office/officeart/2018/5/layout/IconCircleLabelList"/>
    <dgm:cxn modelId="{BA76B2DC-668A-4CB2-9FC5-915A3A5EB0BA}" type="presParOf" srcId="{A1E96039-9DE2-49FA-90B2-09A0D9326D4D}" destId="{8C368322-5DDB-4AEE-9F2B-483C33448CD9}" srcOrd="1" destOrd="0" presId="urn:microsoft.com/office/officeart/2018/5/layout/IconCircleLabelList"/>
    <dgm:cxn modelId="{7F0FA7F9-125B-41C7-978A-453D9650B273}" type="presParOf" srcId="{A1E96039-9DE2-49FA-90B2-09A0D9326D4D}" destId="{C785BE61-A396-4E4C-A1ED-0783E2DBA105}" srcOrd="2" destOrd="0" presId="urn:microsoft.com/office/officeart/2018/5/layout/IconCircleLabelList"/>
    <dgm:cxn modelId="{63FC7609-2F5B-4AF6-B354-2BF9292745ED}" type="presParOf" srcId="{C785BE61-A396-4E4C-A1ED-0783E2DBA105}" destId="{66DEAD15-7029-42CC-8228-E9018DC5C723}" srcOrd="0" destOrd="0" presId="urn:microsoft.com/office/officeart/2018/5/layout/IconCircleLabelList"/>
    <dgm:cxn modelId="{C144EE1A-7EDC-4A17-8DCF-66C61219EC0C}" type="presParOf" srcId="{C785BE61-A396-4E4C-A1ED-0783E2DBA105}" destId="{20D1B096-0974-44C5-AD54-6F05575ED481}" srcOrd="1" destOrd="0" presId="urn:microsoft.com/office/officeart/2018/5/layout/IconCircleLabelList"/>
    <dgm:cxn modelId="{D56796F7-C0AF-483A-A388-F0FF428C7C89}" type="presParOf" srcId="{C785BE61-A396-4E4C-A1ED-0783E2DBA105}" destId="{6D69E170-10DE-4217-B0E3-4F8F0B286D8A}" srcOrd="2" destOrd="0" presId="urn:microsoft.com/office/officeart/2018/5/layout/IconCircleLabelList"/>
    <dgm:cxn modelId="{1DCD3EDF-52CB-410A-9DFE-ECBB0A77806A}" type="presParOf" srcId="{C785BE61-A396-4E4C-A1ED-0783E2DBA105}" destId="{458FA778-A0E5-489D-8BC2-22070FD03167}" srcOrd="3" destOrd="0" presId="urn:microsoft.com/office/officeart/2018/5/layout/IconCircleLabelList"/>
    <dgm:cxn modelId="{0AFE0BFA-A2C6-4FF6-AD6E-78B4F0DB0F1D}" type="presParOf" srcId="{A1E96039-9DE2-49FA-90B2-09A0D9326D4D}" destId="{76CBB453-2097-43AC-95AD-C0E8553AEC38}" srcOrd="3" destOrd="0" presId="urn:microsoft.com/office/officeart/2018/5/layout/IconCircleLabelList"/>
    <dgm:cxn modelId="{B856DC8E-01DE-49C9-83BA-A582FF65A1B6}" type="presParOf" srcId="{A1E96039-9DE2-49FA-90B2-09A0D9326D4D}" destId="{7444253A-1331-4D9D-876B-602E1D76FD66}" srcOrd="4" destOrd="0" presId="urn:microsoft.com/office/officeart/2018/5/layout/IconCircleLabelList"/>
    <dgm:cxn modelId="{BABF4870-22E7-4C04-A4DF-7F3A066A4055}" type="presParOf" srcId="{7444253A-1331-4D9D-876B-602E1D76FD66}" destId="{D72E4B7D-6BF9-48FB-9F51-950D679956BC}" srcOrd="0" destOrd="0" presId="urn:microsoft.com/office/officeart/2018/5/layout/IconCircleLabelList"/>
    <dgm:cxn modelId="{1AF1D162-8C4C-45C2-BF31-63E101BACFCB}" type="presParOf" srcId="{7444253A-1331-4D9D-876B-602E1D76FD66}" destId="{EAE3DB9D-85D9-4A03-90E4-0EC0FD87045B}" srcOrd="1" destOrd="0" presId="urn:microsoft.com/office/officeart/2018/5/layout/IconCircleLabelList"/>
    <dgm:cxn modelId="{5E64B9A9-CD0E-4477-8026-65CA083EDF5E}" type="presParOf" srcId="{7444253A-1331-4D9D-876B-602E1D76FD66}" destId="{4708F04B-5C8E-4547-8186-6166CFC3DEB6}" srcOrd="2" destOrd="0" presId="urn:microsoft.com/office/officeart/2018/5/layout/IconCircleLabelList"/>
    <dgm:cxn modelId="{0253F7B7-C7BF-44E6-A3D0-B585220A5841}" type="presParOf" srcId="{7444253A-1331-4D9D-876B-602E1D76FD66}" destId="{92737D83-2150-43F2-84C1-B4F520C3E91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FFF54-FF48-451B-8213-74919E8EDC0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DB994E5-A94F-4A95-A436-219F1E813415}">
      <dgm:prSet/>
      <dgm:spPr/>
      <dgm:t>
        <a:bodyPr/>
        <a:lstStyle/>
        <a:p>
          <a:r>
            <a:rPr lang="en-US"/>
            <a:t>Data requirement gathering</a:t>
          </a:r>
        </a:p>
      </dgm:t>
    </dgm:pt>
    <dgm:pt modelId="{22D96A6C-5A1B-456A-982A-E7762FEB7135}" type="parTrans" cxnId="{65BB1E7F-EE2F-4BFE-B35E-CC9121919981}">
      <dgm:prSet/>
      <dgm:spPr/>
      <dgm:t>
        <a:bodyPr/>
        <a:lstStyle/>
        <a:p>
          <a:endParaRPr lang="en-US"/>
        </a:p>
      </dgm:t>
    </dgm:pt>
    <dgm:pt modelId="{D829E1D8-182D-4F3C-BEBF-FCFCABD58E78}" type="sibTrans" cxnId="{65BB1E7F-EE2F-4BFE-B35E-CC9121919981}">
      <dgm:prSet/>
      <dgm:spPr/>
      <dgm:t>
        <a:bodyPr/>
        <a:lstStyle/>
        <a:p>
          <a:endParaRPr lang="en-US"/>
        </a:p>
      </dgm:t>
    </dgm:pt>
    <dgm:pt modelId="{DC384EA5-CA61-4C55-93F9-76C2C96E768C}">
      <dgm:prSet/>
      <dgm:spPr/>
      <dgm:t>
        <a:bodyPr/>
        <a:lstStyle/>
        <a:p>
          <a:r>
            <a:rPr lang="en-US"/>
            <a:t>Data collection</a:t>
          </a:r>
        </a:p>
      </dgm:t>
    </dgm:pt>
    <dgm:pt modelId="{49D806A7-E160-44C3-B25A-58E61C2AAC11}" type="parTrans" cxnId="{7EFAB0EB-A176-40D4-97BD-978F110F5B45}">
      <dgm:prSet/>
      <dgm:spPr/>
      <dgm:t>
        <a:bodyPr/>
        <a:lstStyle/>
        <a:p>
          <a:endParaRPr lang="en-US"/>
        </a:p>
      </dgm:t>
    </dgm:pt>
    <dgm:pt modelId="{9BFD145C-EBE0-4237-9894-9ABD0E967493}" type="sibTrans" cxnId="{7EFAB0EB-A176-40D4-97BD-978F110F5B45}">
      <dgm:prSet/>
      <dgm:spPr/>
      <dgm:t>
        <a:bodyPr/>
        <a:lstStyle/>
        <a:p>
          <a:endParaRPr lang="en-US"/>
        </a:p>
      </dgm:t>
    </dgm:pt>
    <dgm:pt modelId="{7C9FE50B-9E9D-4D89-8DD3-FAC4D6CB858A}">
      <dgm:prSet/>
      <dgm:spPr/>
      <dgm:t>
        <a:bodyPr/>
        <a:lstStyle/>
        <a:p>
          <a:r>
            <a:rPr lang="en-US"/>
            <a:t>Data Cleaning</a:t>
          </a:r>
        </a:p>
      </dgm:t>
    </dgm:pt>
    <dgm:pt modelId="{BA66E0B2-145C-4D94-93BC-33174C11E77D}" type="parTrans" cxnId="{8669C866-4A5E-413B-B6FF-172D08D4BC71}">
      <dgm:prSet/>
      <dgm:spPr/>
      <dgm:t>
        <a:bodyPr/>
        <a:lstStyle/>
        <a:p>
          <a:endParaRPr lang="en-US"/>
        </a:p>
      </dgm:t>
    </dgm:pt>
    <dgm:pt modelId="{D3D9109F-9613-4428-A748-E4DC79536275}" type="sibTrans" cxnId="{8669C866-4A5E-413B-B6FF-172D08D4BC71}">
      <dgm:prSet/>
      <dgm:spPr/>
      <dgm:t>
        <a:bodyPr/>
        <a:lstStyle/>
        <a:p>
          <a:endParaRPr lang="en-US"/>
        </a:p>
      </dgm:t>
    </dgm:pt>
    <dgm:pt modelId="{3E939071-8645-4FA7-9139-8B86116F7675}">
      <dgm:prSet/>
      <dgm:spPr/>
      <dgm:t>
        <a:bodyPr/>
        <a:lstStyle/>
        <a:p>
          <a:r>
            <a:rPr lang="en-US"/>
            <a:t>Data analysis </a:t>
          </a:r>
        </a:p>
      </dgm:t>
    </dgm:pt>
    <dgm:pt modelId="{03DF2FF6-3DDD-47F2-AD39-F5692730E758}" type="parTrans" cxnId="{868463EE-21BE-4217-B035-C4404BE1C67F}">
      <dgm:prSet/>
      <dgm:spPr/>
      <dgm:t>
        <a:bodyPr/>
        <a:lstStyle/>
        <a:p>
          <a:endParaRPr lang="en-US"/>
        </a:p>
      </dgm:t>
    </dgm:pt>
    <dgm:pt modelId="{83CCE354-41BD-4E6E-B86E-BAD2AF44BB7D}" type="sibTrans" cxnId="{868463EE-21BE-4217-B035-C4404BE1C67F}">
      <dgm:prSet/>
      <dgm:spPr/>
      <dgm:t>
        <a:bodyPr/>
        <a:lstStyle/>
        <a:p>
          <a:endParaRPr lang="en-US"/>
        </a:p>
      </dgm:t>
    </dgm:pt>
    <dgm:pt modelId="{3D453265-5E61-49F0-9540-A83C97D124C9}">
      <dgm:prSet/>
      <dgm:spPr/>
      <dgm:t>
        <a:bodyPr/>
        <a:lstStyle/>
        <a:p>
          <a:r>
            <a:rPr lang="en-US"/>
            <a:t>Data interpretation</a:t>
          </a:r>
        </a:p>
      </dgm:t>
    </dgm:pt>
    <dgm:pt modelId="{19FC5885-2CFA-4F17-A1AC-E8960A203D61}" type="parTrans" cxnId="{B4C4D630-6B0A-4201-8824-2BE22E3B6B5E}">
      <dgm:prSet/>
      <dgm:spPr/>
      <dgm:t>
        <a:bodyPr/>
        <a:lstStyle/>
        <a:p>
          <a:endParaRPr lang="en-US"/>
        </a:p>
      </dgm:t>
    </dgm:pt>
    <dgm:pt modelId="{E545022D-28ED-4FB3-AC06-CD07182A79CE}" type="sibTrans" cxnId="{B4C4D630-6B0A-4201-8824-2BE22E3B6B5E}">
      <dgm:prSet/>
      <dgm:spPr/>
      <dgm:t>
        <a:bodyPr/>
        <a:lstStyle/>
        <a:p>
          <a:endParaRPr lang="en-US"/>
        </a:p>
      </dgm:t>
    </dgm:pt>
    <dgm:pt modelId="{0D8232D8-2530-4374-BD2F-33092499A083}">
      <dgm:prSet/>
      <dgm:spPr/>
      <dgm:t>
        <a:bodyPr/>
        <a:lstStyle/>
        <a:p>
          <a:r>
            <a:rPr lang="en-US"/>
            <a:t>Data visualization</a:t>
          </a:r>
        </a:p>
      </dgm:t>
    </dgm:pt>
    <dgm:pt modelId="{A7A5B015-1972-4080-A5CE-417594A0873E}" type="parTrans" cxnId="{EA7E98B8-1312-4470-B616-78453831C93A}">
      <dgm:prSet/>
      <dgm:spPr/>
      <dgm:t>
        <a:bodyPr/>
        <a:lstStyle/>
        <a:p>
          <a:endParaRPr lang="en-US"/>
        </a:p>
      </dgm:t>
    </dgm:pt>
    <dgm:pt modelId="{07F08C55-F1FB-4938-AF04-537EEB80F8C7}" type="sibTrans" cxnId="{EA7E98B8-1312-4470-B616-78453831C93A}">
      <dgm:prSet/>
      <dgm:spPr/>
      <dgm:t>
        <a:bodyPr/>
        <a:lstStyle/>
        <a:p>
          <a:endParaRPr lang="en-US"/>
        </a:p>
      </dgm:t>
    </dgm:pt>
    <dgm:pt modelId="{97CDEAC4-483C-49EB-89A4-A374E0A6CEEA}">
      <dgm:prSet/>
      <dgm:spPr/>
      <dgm:t>
        <a:bodyPr/>
        <a:lstStyle/>
        <a:p>
          <a:r>
            <a:rPr lang="en-US" dirty="0"/>
            <a:t>Basically we perform ETL Process (plays crucial roe in formulating the different types of databases)</a:t>
          </a:r>
        </a:p>
      </dgm:t>
    </dgm:pt>
    <dgm:pt modelId="{68C211BC-1D11-4130-ABE1-C2F8101090B6}" type="parTrans" cxnId="{C86F262F-1354-4597-8161-6CA934BD92CB}">
      <dgm:prSet/>
      <dgm:spPr/>
      <dgm:t>
        <a:bodyPr/>
        <a:lstStyle/>
        <a:p>
          <a:endParaRPr lang="en-US"/>
        </a:p>
      </dgm:t>
    </dgm:pt>
    <dgm:pt modelId="{E45312E0-AD63-455D-83AD-620D5FA0F9D7}" type="sibTrans" cxnId="{C86F262F-1354-4597-8161-6CA934BD92CB}">
      <dgm:prSet/>
      <dgm:spPr/>
      <dgm:t>
        <a:bodyPr/>
        <a:lstStyle/>
        <a:p>
          <a:endParaRPr lang="en-US"/>
        </a:p>
      </dgm:t>
    </dgm:pt>
    <dgm:pt modelId="{802AEFF4-2421-4DCE-898E-2B2306A60509}" type="pres">
      <dgm:prSet presAssocID="{143FFF54-FF48-451B-8213-74919E8EDC0D}" presName="linear" presStyleCnt="0">
        <dgm:presLayoutVars>
          <dgm:animLvl val="lvl"/>
          <dgm:resizeHandles val="exact"/>
        </dgm:presLayoutVars>
      </dgm:prSet>
      <dgm:spPr/>
    </dgm:pt>
    <dgm:pt modelId="{AFE5EB3F-9B39-4D28-8FDE-566D48EF50CC}" type="pres">
      <dgm:prSet presAssocID="{2DB994E5-A94F-4A95-A436-219F1E813415}" presName="parentText" presStyleLbl="node1" presStyleIdx="0" presStyleCnt="7">
        <dgm:presLayoutVars>
          <dgm:chMax val="0"/>
          <dgm:bulletEnabled val="1"/>
        </dgm:presLayoutVars>
      </dgm:prSet>
      <dgm:spPr/>
    </dgm:pt>
    <dgm:pt modelId="{60C68F18-D5C7-4A68-8371-619F45A50949}" type="pres">
      <dgm:prSet presAssocID="{D829E1D8-182D-4F3C-BEBF-FCFCABD58E78}" presName="spacer" presStyleCnt="0"/>
      <dgm:spPr/>
    </dgm:pt>
    <dgm:pt modelId="{EAD1B1F5-929B-4081-9C7C-DC006EA46828}" type="pres">
      <dgm:prSet presAssocID="{DC384EA5-CA61-4C55-93F9-76C2C96E768C}" presName="parentText" presStyleLbl="node1" presStyleIdx="1" presStyleCnt="7">
        <dgm:presLayoutVars>
          <dgm:chMax val="0"/>
          <dgm:bulletEnabled val="1"/>
        </dgm:presLayoutVars>
      </dgm:prSet>
      <dgm:spPr/>
    </dgm:pt>
    <dgm:pt modelId="{B2B11587-48D8-4B87-9FB1-DB9CE0D199B3}" type="pres">
      <dgm:prSet presAssocID="{9BFD145C-EBE0-4237-9894-9ABD0E967493}" presName="spacer" presStyleCnt="0"/>
      <dgm:spPr/>
    </dgm:pt>
    <dgm:pt modelId="{150999FB-AE05-4D83-AF74-9AC627FC24FA}" type="pres">
      <dgm:prSet presAssocID="{7C9FE50B-9E9D-4D89-8DD3-FAC4D6CB858A}" presName="parentText" presStyleLbl="node1" presStyleIdx="2" presStyleCnt="7">
        <dgm:presLayoutVars>
          <dgm:chMax val="0"/>
          <dgm:bulletEnabled val="1"/>
        </dgm:presLayoutVars>
      </dgm:prSet>
      <dgm:spPr/>
    </dgm:pt>
    <dgm:pt modelId="{A133C905-8927-4E6A-A381-76C09922D136}" type="pres">
      <dgm:prSet presAssocID="{D3D9109F-9613-4428-A748-E4DC79536275}" presName="spacer" presStyleCnt="0"/>
      <dgm:spPr/>
    </dgm:pt>
    <dgm:pt modelId="{83D2F2FD-0FDA-447C-9092-AA8A68BD0A9F}" type="pres">
      <dgm:prSet presAssocID="{3E939071-8645-4FA7-9139-8B86116F7675}" presName="parentText" presStyleLbl="node1" presStyleIdx="3" presStyleCnt="7">
        <dgm:presLayoutVars>
          <dgm:chMax val="0"/>
          <dgm:bulletEnabled val="1"/>
        </dgm:presLayoutVars>
      </dgm:prSet>
      <dgm:spPr/>
    </dgm:pt>
    <dgm:pt modelId="{2216AB11-0CD7-447E-BF22-BC1F1FC1E728}" type="pres">
      <dgm:prSet presAssocID="{83CCE354-41BD-4E6E-B86E-BAD2AF44BB7D}" presName="spacer" presStyleCnt="0"/>
      <dgm:spPr/>
    </dgm:pt>
    <dgm:pt modelId="{65A8BFED-6F8E-48E4-AACC-3B28271F627D}" type="pres">
      <dgm:prSet presAssocID="{3D453265-5E61-49F0-9540-A83C97D124C9}" presName="parentText" presStyleLbl="node1" presStyleIdx="4" presStyleCnt="7">
        <dgm:presLayoutVars>
          <dgm:chMax val="0"/>
          <dgm:bulletEnabled val="1"/>
        </dgm:presLayoutVars>
      </dgm:prSet>
      <dgm:spPr/>
    </dgm:pt>
    <dgm:pt modelId="{A90A4A31-E659-443E-93EC-6CBE5134A7A4}" type="pres">
      <dgm:prSet presAssocID="{E545022D-28ED-4FB3-AC06-CD07182A79CE}" presName="spacer" presStyleCnt="0"/>
      <dgm:spPr/>
    </dgm:pt>
    <dgm:pt modelId="{DD655297-1E47-4238-AA47-9E1D811D8D91}" type="pres">
      <dgm:prSet presAssocID="{0D8232D8-2530-4374-BD2F-33092499A083}" presName="parentText" presStyleLbl="node1" presStyleIdx="5" presStyleCnt="7">
        <dgm:presLayoutVars>
          <dgm:chMax val="0"/>
          <dgm:bulletEnabled val="1"/>
        </dgm:presLayoutVars>
      </dgm:prSet>
      <dgm:spPr/>
    </dgm:pt>
    <dgm:pt modelId="{6C55EC07-2033-48D3-862C-D08F912077FF}" type="pres">
      <dgm:prSet presAssocID="{07F08C55-F1FB-4938-AF04-537EEB80F8C7}" presName="spacer" presStyleCnt="0"/>
      <dgm:spPr/>
    </dgm:pt>
    <dgm:pt modelId="{5E707281-EA82-4520-BFED-BEEFD6912571}" type="pres">
      <dgm:prSet presAssocID="{97CDEAC4-483C-49EB-89A4-A374E0A6CEEA}" presName="parentText" presStyleLbl="node1" presStyleIdx="6" presStyleCnt="7">
        <dgm:presLayoutVars>
          <dgm:chMax val="0"/>
          <dgm:bulletEnabled val="1"/>
        </dgm:presLayoutVars>
      </dgm:prSet>
      <dgm:spPr/>
    </dgm:pt>
  </dgm:ptLst>
  <dgm:cxnLst>
    <dgm:cxn modelId="{C86F262F-1354-4597-8161-6CA934BD92CB}" srcId="{143FFF54-FF48-451B-8213-74919E8EDC0D}" destId="{97CDEAC4-483C-49EB-89A4-A374E0A6CEEA}" srcOrd="6" destOrd="0" parTransId="{68C211BC-1D11-4130-ABE1-C2F8101090B6}" sibTransId="{E45312E0-AD63-455D-83AD-620D5FA0F9D7}"/>
    <dgm:cxn modelId="{B4C4D630-6B0A-4201-8824-2BE22E3B6B5E}" srcId="{143FFF54-FF48-451B-8213-74919E8EDC0D}" destId="{3D453265-5E61-49F0-9540-A83C97D124C9}" srcOrd="4" destOrd="0" parTransId="{19FC5885-2CFA-4F17-A1AC-E8960A203D61}" sibTransId="{E545022D-28ED-4FB3-AC06-CD07182A79CE}"/>
    <dgm:cxn modelId="{A1A05A33-6ABC-4E13-84FA-F7298F3E1544}" type="presOf" srcId="{DC384EA5-CA61-4C55-93F9-76C2C96E768C}" destId="{EAD1B1F5-929B-4081-9C7C-DC006EA46828}" srcOrd="0" destOrd="0" presId="urn:microsoft.com/office/officeart/2005/8/layout/vList2"/>
    <dgm:cxn modelId="{344F3B61-4E0B-4162-8F55-9FF0DE1E8A75}" type="presOf" srcId="{2DB994E5-A94F-4A95-A436-219F1E813415}" destId="{AFE5EB3F-9B39-4D28-8FDE-566D48EF50CC}" srcOrd="0" destOrd="0" presId="urn:microsoft.com/office/officeart/2005/8/layout/vList2"/>
    <dgm:cxn modelId="{8669C866-4A5E-413B-B6FF-172D08D4BC71}" srcId="{143FFF54-FF48-451B-8213-74919E8EDC0D}" destId="{7C9FE50B-9E9D-4D89-8DD3-FAC4D6CB858A}" srcOrd="2" destOrd="0" parTransId="{BA66E0B2-145C-4D94-93BC-33174C11E77D}" sibTransId="{D3D9109F-9613-4428-A748-E4DC79536275}"/>
    <dgm:cxn modelId="{D7FD1A54-2C61-4913-9CD1-EB8256ECD469}" type="presOf" srcId="{3E939071-8645-4FA7-9139-8B86116F7675}" destId="{83D2F2FD-0FDA-447C-9092-AA8A68BD0A9F}" srcOrd="0" destOrd="0" presId="urn:microsoft.com/office/officeart/2005/8/layout/vList2"/>
    <dgm:cxn modelId="{99348355-0215-49E4-B7B4-D336789FAB63}" type="presOf" srcId="{0D8232D8-2530-4374-BD2F-33092499A083}" destId="{DD655297-1E47-4238-AA47-9E1D811D8D91}" srcOrd="0" destOrd="0" presId="urn:microsoft.com/office/officeart/2005/8/layout/vList2"/>
    <dgm:cxn modelId="{65BB1E7F-EE2F-4BFE-B35E-CC9121919981}" srcId="{143FFF54-FF48-451B-8213-74919E8EDC0D}" destId="{2DB994E5-A94F-4A95-A436-219F1E813415}" srcOrd="0" destOrd="0" parTransId="{22D96A6C-5A1B-456A-982A-E7762FEB7135}" sibTransId="{D829E1D8-182D-4F3C-BEBF-FCFCABD58E78}"/>
    <dgm:cxn modelId="{BE589984-403E-4E34-9421-C621441996C1}" type="presOf" srcId="{143FFF54-FF48-451B-8213-74919E8EDC0D}" destId="{802AEFF4-2421-4DCE-898E-2B2306A60509}" srcOrd="0" destOrd="0" presId="urn:microsoft.com/office/officeart/2005/8/layout/vList2"/>
    <dgm:cxn modelId="{951B0B9C-FF06-4CCB-B407-A5FB06EA5B18}" type="presOf" srcId="{3D453265-5E61-49F0-9540-A83C97D124C9}" destId="{65A8BFED-6F8E-48E4-AACC-3B28271F627D}" srcOrd="0" destOrd="0" presId="urn:microsoft.com/office/officeart/2005/8/layout/vList2"/>
    <dgm:cxn modelId="{DBA1E1AD-269A-4661-B11F-8C2D480E1B67}" type="presOf" srcId="{7C9FE50B-9E9D-4D89-8DD3-FAC4D6CB858A}" destId="{150999FB-AE05-4D83-AF74-9AC627FC24FA}" srcOrd="0" destOrd="0" presId="urn:microsoft.com/office/officeart/2005/8/layout/vList2"/>
    <dgm:cxn modelId="{EA7E98B8-1312-4470-B616-78453831C93A}" srcId="{143FFF54-FF48-451B-8213-74919E8EDC0D}" destId="{0D8232D8-2530-4374-BD2F-33092499A083}" srcOrd="5" destOrd="0" parTransId="{A7A5B015-1972-4080-A5CE-417594A0873E}" sibTransId="{07F08C55-F1FB-4938-AF04-537EEB80F8C7}"/>
    <dgm:cxn modelId="{F5F825E1-1311-4FC0-80DA-B346CA3B05F6}" type="presOf" srcId="{97CDEAC4-483C-49EB-89A4-A374E0A6CEEA}" destId="{5E707281-EA82-4520-BFED-BEEFD6912571}" srcOrd="0" destOrd="0" presId="urn:microsoft.com/office/officeart/2005/8/layout/vList2"/>
    <dgm:cxn modelId="{7EFAB0EB-A176-40D4-97BD-978F110F5B45}" srcId="{143FFF54-FF48-451B-8213-74919E8EDC0D}" destId="{DC384EA5-CA61-4C55-93F9-76C2C96E768C}" srcOrd="1" destOrd="0" parTransId="{49D806A7-E160-44C3-B25A-58E61C2AAC11}" sibTransId="{9BFD145C-EBE0-4237-9894-9ABD0E967493}"/>
    <dgm:cxn modelId="{868463EE-21BE-4217-B035-C4404BE1C67F}" srcId="{143FFF54-FF48-451B-8213-74919E8EDC0D}" destId="{3E939071-8645-4FA7-9139-8B86116F7675}" srcOrd="3" destOrd="0" parTransId="{03DF2FF6-3DDD-47F2-AD39-F5692730E758}" sibTransId="{83CCE354-41BD-4E6E-B86E-BAD2AF44BB7D}"/>
    <dgm:cxn modelId="{F37C0501-7F7D-40D7-81C5-0419460D4E8D}" type="presParOf" srcId="{802AEFF4-2421-4DCE-898E-2B2306A60509}" destId="{AFE5EB3F-9B39-4D28-8FDE-566D48EF50CC}" srcOrd="0" destOrd="0" presId="urn:microsoft.com/office/officeart/2005/8/layout/vList2"/>
    <dgm:cxn modelId="{695ECC1E-68C9-48C3-A6C8-7CD458CFEE7B}" type="presParOf" srcId="{802AEFF4-2421-4DCE-898E-2B2306A60509}" destId="{60C68F18-D5C7-4A68-8371-619F45A50949}" srcOrd="1" destOrd="0" presId="urn:microsoft.com/office/officeart/2005/8/layout/vList2"/>
    <dgm:cxn modelId="{897CD224-0BE6-429C-B13D-CFA50E2471F6}" type="presParOf" srcId="{802AEFF4-2421-4DCE-898E-2B2306A60509}" destId="{EAD1B1F5-929B-4081-9C7C-DC006EA46828}" srcOrd="2" destOrd="0" presId="urn:microsoft.com/office/officeart/2005/8/layout/vList2"/>
    <dgm:cxn modelId="{7CBEE750-0008-4D2A-B58F-C6DF5DEA0CEC}" type="presParOf" srcId="{802AEFF4-2421-4DCE-898E-2B2306A60509}" destId="{B2B11587-48D8-4B87-9FB1-DB9CE0D199B3}" srcOrd="3" destOrd="0" presId="urn:microsoft.com/office/officeart/2005/8/layout/vList2"/>
    <dgm:cxn modelId="{B79E8813-0DCF-4FCE-9304-3FFD4C00223B}" type="presParOf" srcId="{802AEFF4-2421-4DCE-898E-2B2306A60509}" destId="{150999FB-AE05-4D83-AF74-9AC627FC24FA}" srcOrd="4" destOrd="0" presId="urn:microsoft.com/office/officeart/2005/8/layout/vList2"/>
    <dgm:cxn modelId="{5E4CC626-4517-4F47-BA41-301B44BD4FAD}" type="presParOf" srcId="{802AEFF4-2421-4DCE-898E-2B2306A60509}" destId="{A133C905-8927-4E6A-A381-76C09922D136}" srcOrd="5" destOrd="0" presId="urn:microsoft.com/office/officeart/2005/8/layout/vList2"/>
    <dgm:cxn modelId="{B1DDE448-50B3-47F4-9C13-94E2EDDD8549}" type="presParOf" srcId="{802AEFF4-2421-4DCE-898E-2B2306A60509}" destId="{83D2F2FD-0FDA-447C-9092-AA8A68BD0A9F}" srcOrd="6" destOrd="0" presId="urn:microsoft.com/office/officeart/2005/8/layout/vList2"/>
    <dgm:cxn modelId="{C2BA8E77-C6C1-4ADE-A184-9B90B6396ED8}" type="presParOf" srcId="{802AEFF4-2421-4DCE-898E-2B2306A60509}" destId="{2216AB11-0CD7-447E-BF22-BC1F1FC1E728}" srcOrd="7" destOrd="0" presId="urn:microsoft.com/office/officeart/2005/8/layout/vList2"/>
    <dgm:cxn modelId="{AF0DD268-0DAF-4DF5-AC80-D406E6EB94A9}" type="presParOf" srcId="{802AEFF4-2421-4DCE-898E-2B2306A60509}" destId="{65A8BFED-6F8E-48E4-AACC-3B28271F627D}" srcOrd="8" destOrd="0" presId="urn:microsoft.com/office/officeart/2005/8/layout/vList2"/>
    <dgm:cxn modelId="{A27C9E9A-2718-4DF2-82BC-B125E8A1B02A}" type="presParOf" srcId="{802AEFF4-2421-4DCE-898E-2B2306A60509}" destId="{A90A4A31-E659-443E-93EC-6CBE5134A7A4}" srcOrd="9" destOrd="0" presId="urn:microsoft.com/office/officeart/2005/8/layout/vList2"/>
    <dgm:cxn modelId="{769B6F6F-BD60-40E9-956A-ED36C3520716}" type="presParOf" srcId="{802AEFF4-2421-4DCE-898E-2B2306A60509}" destId="{DD655297-1E47-4238-AA47-9E1D811D8D91}" srcOrd="10" destOrd="0" presId="urn:microsoft.com/office/officeart/2005/8/layout/vList2"/>
    <dgm:cxn modelId="{FA378212-635C-43E0-AE9F-C7886E5481F1}" type="presParOf" srcId="{802AEFF4-2421-4DCE-898E-2B2306A60509}" destId="{6C55EC07-2033-48D3-862C-D08F912077FF}" srcOrd="11" destOrd="0" presId="urn:microsoft.com/office/officeart/2005/8/layout/vList2"/>
    <dgm:cxn modelId="{69A018C7-DFD6-4D28-86EA-380541046E99}" type="presParOf" srcId="{802AEFF4-2421-4DCE-898E-2B2306A60509}" destId="{5E707281-EA82-4520-BFED-BEEFD691257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5D5CCC-E7A0-4B82-AF3C-8131FE72F4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976D29F-57CB-4203-A380-4391DFE52FD5}">
      <dgm:prSet/>
      <dgm:spPr/>
      <dgm:t>
        <a:bodyPr/>
        <a:lstStyle/>
        <a:p>
          <a:r>
            <a:rPr lang="en-IN"/>
            <a:t>Github Kaggle for datasets as datasets can be available for free</a:t>
          </a:r>
          <a:endParaRPr lang="en-US"/>
        </a:p>
      </dgm:t>
    </dgm:pt>
    <dgm:pt modelId="{C4346623-B362-494D-A0F3-EE62068355ED}" type="parTrans" cxnId="{B59AECBC-40E2-4593-82AB-D5546F278E2F}">
      <dgm:prSet/>
      <dgm:spPr/>
      <dgm:t>
        <a:bodyPr/>
        <a:lstStyle/>
        <a:p>
          <a:endParaRPr lang="en-US"/>
        </a:p>
      </dgm:t>
    </dgm:pt>
    <dgm:pt modelId="{0F4EC84B-327F-4CB1-8861-2AE0082F329A}" type="sibTrans" cxnId="{B59AECBC-40E2-4593-82AB-D5546F278E2F}">
      <dgm:prSet/>
      <dgm:spPr/>
      <dgm:t>
        <a:bodyPr/>
        <a:lstStyle/>
        <a:p>
          <a:endParaRPr lang="en-US"/>
        </a:p>
      </dgm:t>
    </dgm:pt>
    <dgm:pt modelId="{E5A3DA61-4F15-4C96-85C5-60E2973EA123}">
      <dgm:prSet/>
      <dgm:spPr/>
      <dgm:t>
        <a:bodyPr/>
        <a:lstStyle/>
        <a:p>
          <a:r>
            <a:rPr lang="en-IN" dirty="0"/>
            <a:t>Tableau prep for cleaning the data</a:t>
          </a:r>
          <a:endParaRPr lang="en-US" dirty="0"/>
        </a:p>
      </dgm:t>
    </dgm:pt>
    <dgm:pt modelId="{5BAA959B-09FC-4E7C-A062-9980BC1C294A}" type="parTrans" cxnId="{06438AFF-4A48-4D70-A243-D3E5881EE200}">
      <dgm:prSet/>
      <dgm:spPr/>
      <dgm:t>
        <a:bodyPr/>
        <a:lstStyle/>
        <a:p>
          <a:endParaRPr lang="en-US"/>
        </a:p>
      </dgm:t>
    </dgm:pt>
    <dgm:pt modelId="{5B4D1C01-35F0-4E74-93A2-8DC1EA1404B3}" type="sibTrans" cxnId="{06438AFF-4A48-4D70-A243-D3E5881EE200}">
      <dgm:prSet/>
      <dgm:spPr/>
      <dgm:t>
        <a:bodyPr/>
        <a:lstStyle/>
        <a:p>
          <a:endParaRPr lang="en-US"/>
        </a:p>
      </dgm:t>
    </dgm:pt>
    <dgm:pt modelId="{1CCD8A64-B85A-471F-9870-D48E97D466C3}">
      <dgm:prSet/>
      <dgm:spPr/>
      <dgm:t>
        <a:bodyPr/>
        <a:lstStyle/>
        <a:p>
          <a:r>
            <a:rPr lang="en-IN" dirty="0"/>
            <a:t>Tableau desktop or public for visualisation (depends upon the size of file)</a:t>
          </a:r>
          <a:endParaRPr lang="en-US" dirty="0"/>
        </a:p>
      </dgm:t>
    </dgm:pt>
    <dgm:pt modelId="{2A9C9113-9682-427D-BD0A-16CFFE26B7F4}" type="parTrans" cxnId="{1D5A3FDC-7999-4405-9F1A-7EE807E674B3}">
      <dgm:prSet/>
      <dgm:spPr/>
      <dgm:t>
        <a:bodyPr/>
        <a:lstStyle/>
        <a:p>
          <a:endParaRPr lang="en-US"/>
        </a:p>
      </dgm:t>
    </dgm:pt>
    <dgm:pt modelId="{F24EDC14-0E59-44CC-9FA1-82FA2DDF5AEA}" type="sibTrans" cxnId="{1D5A3FDC-7999-4405-9F1A-7EE807E674B3}">
      <dgm:prSet/>
      <dgm:spPr/>
      <dgm:t>
        <a:bodyPr/>
        <a:lstStyle/>
        <a:p>
          <a:endParaRPr lang="en-US"/>
        </a:p>
      </dgm:t>
    </dgm:pt>
    <dgm:pt modelId="{BEE66B29-E82B-400C-963A-0A75FC67984E}">
      <dgm:prSet/>
      <dgm:spPr/>
      <dgm:t>
        <a:bodyPr/>
        <a:lstStyle/>
        <a:p>
          <a:r>
            <a:rPr lang="en-IN"/>
            <a:t>For Programming we are planning to use R or Python</a:t>
          </a:r>
          <a:endParaRPr lang="en-US"/>
        </a:p>
      </dgm:t>
    </dgm:pt>
    <dgm:pt modelId="{5E7EB736-525E-44A9-9260-18F4038A1A46}" type="parTrans" cxnId="{6282E23D-B691-426B-A6C5-30B444B41439}">
      <dgm:prSet/>
      <dgm:spPr/>
      <dgm:t>
        <a:bodyPr/>
        <a:lstStyle/>
        <a:p>
          <a:endParaRPr lang="en-US"/>
        </a:p>
      </dgm:t>
    </dgm:pt>
    <dgm:pt modelId="{87610412-9AC5-4208-9D1A-C143B4223577}" type="sibTrans" cxnId="{6282E23D-B691-426B-A6C5-30B444B41439}">
      <dgm:prSet/>
      <dgm:spPr/>
      <dgm:t>
        <a:bodyPr/>
        <a:lstStyle/>
        <a:p>
          <a:endParaRPr lang="en-US"/>
        </a:p>
      </dgm:t>
    </dgm:pt>
    <dgm:pt modelId="{504E1C26-FE62-4D77-B8A9-F81A6A83E830}" type="pres">
      <dgm:prSet presAssocID="{7C5D5CCC-E7A0-4B82-AF3C-8131FE72F453}" presName="root" presStyleCnt="0">
        <dgm:presLayoutVars>
          <dgm:dir/>
          <dgm:resizeHandles val="exact"/>
        </dgm:presLayoutVars>
      </dgm:prSet>
      <dgm:spPr/>
    </dgm:pt>
    <dgm:pt modelId="{A9A8C72A-DE5F-4F3C-8154-09A99972D23E}" type="pres">
      <dgm:prSet presAssocID="{6976D29F-57CB-4203-A380-4391DFE52FD5}" presName="compNode" presStyleCnt="0"/>
      <dgm:spPr/>
    </dgm:pt>
    <dgm:pt modelId="{2C69E693-898E-47C4-81A2-B755506454FE}" type="pres">
      <dgm:prSet presAssocID="{6976D29F-57CB-4203-A380-4391DFE52FD5}" presName="bgRect" presStyleLbl="bgShp" presStyleIdx="0" presStyleCnt="4"/>
      <dgm:spPr/>
    </dgm:pt>
    <dgm:pt modelId="{07B658B3-4201-45E5-8FF2-A14304F938AE}" type="pres">
      <dgm:prSet presAssocID="{6976D29F-57CB-4203-A380-4391DFE52F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75D079A-AFAC-47A1-B48F-1B1FF444AC8E}" type="pres">
      <dgm:prSet presAssocID="{6976D29F-57CB-4203-A380-4391DFE52FD5}" presName="spaceRect" presStyleCnt="0"/>
      <dgm:spPr/>
    </dgm:pt>
    <dgm:pt modelId="{4A61575A-92E2-418B-992E-BCB39B106E69}" type="pres">
      <dgm:prSet presAssocID="{6976D29F-57CB-4203-A380-4391DFE52FD5}" presName="parTx" presStyleLbl="revTx" presStyleIdx="0" presStyleCnt="4">
        <dgm:presLayoutVars>
          <dgm:chMax val="0"/>
          <dgm:chPref val="0"/>
        </dgm:presLayoutVars>
      </dgm:prSet>
      <dgm:spPr/>
    </dgm:pt>
    <dgm:pt modelId="{AF18031A-7A6F-4EA1-8E57-5B83607EBA89}" type="pres">
      <dgm:prSet presAssocID="{0F4EC84B-327F-4CB1-8861-2AE0082F329A}" presName="sibTrans" presStyleCnt="0"/>
      <dgm:spPr/>
    </dgm:pt>
    <dgm:pt modelId="{B58A58BF-F6C9-4EC7-8308-E92D06C42A71}" type="pres">
      <dgm:prSet presAssocID="{E5A3DA61-4F15-4C96-85C5-60E2973EA123}" presName="compNode" presStyleCnt="0"/>
      <dgm:spPr/>
    </dgm:pt>
    <dgm:pt modelId="{5C5776AE-8347-4C07-A28E-DF8FF31AD240}" type="pres">
      <dgm:prSet presAssocID="{E5A3DA61-4F15-4C96-85C5-60E2973EA123}" presName="bgRect" presStyleLbl="bgShp" presStyleIdx="1" presStyleCnt="4"/>
      <dgm:spPr/>
    </dgm:pt>
    <dgm:pt modelId="{FE0ED1B1-2CD7-4087-9975-F4D00EEDD895}" type="pres">
      <dgm:prSet presAssocID="{E5A3DA61-4F15-4C96-85C5-60E2973EA1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C166194-5B2C-445B-A49F-0B70A3A8D2EF}" type="pres">
      <dgm:prSet presAssocID="{E5A3DA61-4F15-4C96-85C5-60E2973EA123}" presName="spaceRect" presStyleCnt="0"/>
      <dgm:spPr/>
    </dgm:pt>
    <dgm:pt modelId="{3C0A34F1-40D5-4CC8-BC40-28FD6476E2BC}" type="pres">
      <dgm:prSet presAssocID="{E5A3DA61-4F15-4C96-85C5-60E2973EA123}" presName="parTx" presStyleLbl="revTx" presStyleIdx="1" presStyleCnt="4">
        <dgm:presLayoutVars>
          <dgm:chMax val="0"/>
          <dgm:chPref val="0"/>
        </dgm:presLayoutVars>
      </dgm:prSet>
      <dgm:spPr/>
    </dgm:pt>
    <dgm:pt modelId="{E5D2222C-8719-4CF1-A5B2-36F6354F360A}" type="pres">
      <dgm:prSet presAssocID="{5B4D1C01-35F0-4E74-93A2-8DC1EA1404B3}" presName="sibTrans" presStyleCnt="0"/>
      <dgm:spPr/>
    </dgm:pt>
    <dgm:pt modelId="{B8FAF71B-279D-46FA-80D1-6BE9CCD52508}" type="pres">
      <dgm:prSet presAssocID="{1CCD8A64-B85A-471F-9870-D48E97D466C3}" presName="compNode" presStyleCnt="0"/>
      <dgm:spPr/>
    </dgm:pt>
    <dgm:pt modelId="{D0077D88-CEAC-455F-BC97-FCC4CF52D9EB}" type="pres">
      <dgm:prSet presAssocID="{1CCD8A64-B85A-471F-9870-D48E97D466C3}" presName="bgRect" presStyleLbl="bgShp" presStyleIdx="2" presStyleCnt="4"/>
      <dgm:spPr/>
    </dgm:pt>
    <dgm:pt modelId="{AB4FD7F6-A835-41F5-B5F5-6C1B9358215F}" type="pres">
      <dgm:prSet presAssocID="{1CCD8A64-B85A-471F-9870-D48E97D466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30BA9AED-A760-49DA-8405-46AF043A1FFB}" type="pres">
      <dgm:prSet presAssocID="{1CCD8A64-B85A-471F-9870-D48E97D466C3}" presName="spaceRect" presStyleCnt="0"/>
      <dgm:spPr/>
    </dgm:pt>
    <dgm:pt modelId="{96E4D87D-32D4-4FF7-8311-78920B6F3AE0}" type="pres">
      <dgm:prSet presAssocID="{1CCD8A64-B85A-471F-9870-D48E97D466C3}" presName="parTx" presStyleLbl="revTx" presStyleIdx="2" presStyleCnt="4">
        <dgm:presLayoutVars>
          <dgm:chMax val="0"/>
          <dgm:chPref val="0"/>
        </dgm:presLayoutVars>
      </dgm:prSet>
      <dgm:spPr/>
    </dgm:pt>
    <dgm:pt modelId="{9A3A4F7B-13FD-4C83-9197-6447CEDF5F6A}" type="pres">
      <dgm:prSet presAssocID="{F24EDC14-0E59-44CC-9FA1-82FA2DDF5AEA}" presName="sibTrans" presStyleCnt="0"/>
      <dgm:spPr/>
    </dgm:pt>
    <dgm:pt modelId="{14AD2896-F207-4E36-BC30-C525E46D4B60}" type="pres">
      <dgm:prSet presAssocID="{BEE66B29-E82B-400C-963A-0A75FC67984E}" presName="compNode" presStyleCnt="0"/>
      <dgm:spPr/>
    </dgm:pt>
    <dgm:pt modelId="{B85C1B2D-3397-4CFC-9E65-3C1DE8103B7A}" type="pres">
      <dgm:prSet presAssocID="{BEE66B29-E82B-400C-963A-0A75FC67984E}" presName="bgRect" presStyleLbl="bgShp" presStyleIdx="3" presStyleCnt="4"/>
      <dgm:spPr/>
    </dgm:pt>
    <dgm:pt modelId="{F6868965-091A-421D-9553-57E7D2EE42F6}" type="pres">
      <dgm:prSet presAssocID="{BEE66B29-E82B-400C-963A-0A75FC67984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1063E70-793C-4088-BDC9-696472182D83}" type="pres">
      <dgm:prSet presAssocID="{BEE66B29-E82B-400C-963A-0A75FC67984E}" presName="spaceRect" presStyleCnt="0"/>
      <dgm:spPr/>
    </dgm:pt>
    <dgm:pt modelId="{FE4D89CB-7EE0-4577-9DE8-47248285616B}" type="pres">
      <dgm:prSet presAssocID="{BEE66B29-E82B-400C-963A-0A75FC67984E}" presName="parTx" presStyleLbl="revTx" presStyleIdx="3" presStyleCnt="4">
        <dgm:presLayoutVars>
          <dgm:chMax val="0"/>
          <dgm:chPref val="0"/>
        </dgm:presLayoutVars>
      </dgm:prSet>
      <dgm:spPr/>
    </dgm:pt>
  </dgm:ptLst>
  <dgm:cxnLst>
    <dgm:cxn modelId="{6282E23D-B691-426B-A6C5-30B444B41439}" srcId="{7C5D5CCC-E7A0-4B82-AF3C-8131FE72F453}" destId="{BEE66B29-E82B-400C-963A-0A75FC67984E}" srcOrd="3" destOrd="0" parTransId="{5E7EB736-525E-44A9-9260-18F4038A1A46}" sibTransId="{87610412-9AC5-4208-9D1A-C143B4223577}"/>
    <dgm:cxn modelId="{42A8D27E-31A7-49CE-8BAB-DAE7B6D267AD}" type="presOf" srcId="{BEE66B29-E82B-400C-963A-0A75FC67984E}" destId="{FE4D89CB-7EE0-4577-9DE8-47248285616B}" srcOrd="0" destOrd="0" presId="urn:microsoft.com/office/officeart/2018/2/layout/IconVerticalSolidList"/>
    <dgm:cxn modelId="{E0CCC882-74C7-4373-9637-640B4010A972}" type="presOf" srcId="{E5A3DA61-4F15-4C96-85C5-60E2973EA123}" destId="{3C0A34F1-40D5-4CC8-BC40-28FD6476E2BC}" srcOrd="0" destOrd="0" presId="urn:microsoft.com/office/officeart/2018/2/layout/IconVerticalSolidList"/>
    <dgm:cxn modelId="{DE07B08A-3759-4952-9A34-E7166C0BE295}" type="presOf" srcId="{1CCD8A64-B85A-471F-9870-D48E97D466C3}" destId="{96E4D87D-32D4-4FF7-8311-78920B6F3AE0}" srcOrd="0" destOrd="0" presId="urn:microsoft.com/office/officeart/2018/2/layout/IconVerticalSolidList"/>
    <dgm:cxn modelId="{65A8E4BB-A56C-4DD9-A595-27D36F64F491}" type="presOf" srcId="{6976D29F-57CB-4203-A380-4391DFE52FD5}" destId="{4A61575A-92E2-418B-992E-BCB39B106E69}" srcOrd="0" destOrd="0" presId="urn:microsoft.com/office/officeart/2018/2/layout/IconVerticalSolidList"/>
    <dgm:cxn modelId="{B59AECBC-40E2-4593-82AB-D5546F278E2F}" srcId="{7C5D5CCC-E7A0-4B82-AF3C-8131FE72F453}" destId="{6976D29F-57CB-4203-A380-4391DFE52FD5}" srcOrd="0" destOrd="0" parTransId="{C4346623-B362-494D-A0F3-EE62068355ED}" sibTransId="{0F4EC84B-327F-4CB1-8861-2AE0082F329A}"/>
    <dgm:cxn modelId="{79C78ACD-6CB2-46A4-83E0-36273029C710}" type="presOf" srcId="{7C5D5CCC-E7A0-4B82-AF3C-8131FE72F453}" destId="{504E1C26-FE62-4D77-B8A9-F81A6A83E830}" srcOrd="0" destOrd="0" presId="urn:microsoft.com/office/officeart/2018/2/layout/IconVerticalSolidList"/>
    <dgm:cxn modelId="{1D5A3FDC-7999-4405-9F1A-7EE807E674B3}" srcId="{7C5D5CCC-E7A0-4B82-AF3C-8131FE72F453}" destId="{1CCD8A64-B85A-471F-9870-D48E97D466C3}" srcOrd="2" destOrd="0" parTransId="{2A9C9113-9682-427D-BD0A-16CFFE26B7F4}" sibTransId="{F24EDC14-0E59-44CC-9FA1-82FA2DDF5AEA}"/>
    <dgm:cxn modelId="{06438AFF-4A48-4D70-A243-D3E5881EE200}" srcId="{7C5D5CCC-E7A0-4B82-AF3C-8131FE72F453}" destId="{E5A3DA61-4F15-4C96-85C5-60E2973EA123}" srcOrd="1" destOrd="0" parTransId="{5BAA959B-09FC-4E7C-A062-9980BC1C294A}" sibTransId="{5B4D1C01-35F0-4E74-93A2-8DC1EA1404B3}"/>
    <dgm:cxn modelId="{3CAFC08F-47E5-497A-893A-1EB8E5AE7D15}" type="presParOf" srcId="{504E1C26-FE62-4D77-B8A9-F81A6A83E830}" destId="{A9A8C72A-DE5F-4F3C-8154-09A99972D23E}" srcOrd="0" destOrd="0" presId="urn:microsoft.com/office/officeart/2018/2/layout/IconVerticalSolidList"/>
    <dgm:cxn modelId="{0AA2A99A-0160-4593-8FC3-2BB529CF4A20}" type="presParOf" srcId="{A9A8C72A-DE5F-4F3C-8154-09A99972D23E}" destId="{2C69E693-898E-47C4-81A2-B755506454FE}" srcOrd="0" destOrd="0" presId="urn:microsoft.com/office/officeart/2018/2/layout/IconVerticalSolidList"/>
    <dgm:cxn modelId="{C1868CF9-BA90-4B78-885C-8925E60367EF}" type="presParOf" srcId="{A9A8C72A-DE5F-4F3C-8154-09A99972D23E}" destId="{07B658B3-4201-45E5-8FF2-A14304F938AE}" srcOrd="1" destOrd="0" presId="urn:microsoft.com/office/officeart/2018/2/layout/IconVerticalSolidList"/>
    <dgm:cxn modelId="{29EC4F95-D7E7-438F-988F-29900A3B55A5}" type="presParOf" srcId="{A9A8C72A-DE5F-4F3C-8154-09A99972D23E}" destId="{575D079A-AFAC-47A1-B48F-1B1FF444AC8E}" srcOrd="2" destOrd="0" presId="urn:microsoft.com/office/officeart/2018/2/layout/IconVerticalSolidList"/>
    <dgm:cxn modelId="{9101F54E-CB23-41CB-8250-11604E09207D}" type="presParOf" srcId="{A9A8C72A-DE5F-4F3C-8154-09A99972D23E}" destId="{4A61575A-92E2-418B-992E-BCB39B106E69}" srcOrd="3" destOrd="0" presId="urn:microsoft.com/office/officeart/2018/2/layout/IconVerticalSolidList"/>
    <dgm:cxn modelId="{D426AA87-A491-4EC1-A9DC-6E8A8FE2841E}" type="presParOf" srcId="{504E1C26-FE62-4D77-B8A9-F81A6A83E830}" destId="{AF18031A-7A6F-4EA1-8E57-5B83607EBA89}" srcOrd="1" destOrd="0" presId="urn:microsoft.com/office/officeart/2018/2/layout/IconVerticalSolidList"/>
    <dgm:cxn modelId="{8AAC709F-448D-4FAE-A8C9-6F80574F133F}" type="presParOf" srcId="{504E1C26-FE62-4D77-B8A9-F81A6A83E830}" destId="{B58A58BF-F6C9-4EC7-8308-E92D06C42A71}" srcOrd="2" destOrd="0" presId="urn:microsoft.com/office/officeart/2018/2/layout/IconVerticalSolidList"/>
    <dgm:cxn modelId="{14D0142F-0195-40C3-B331-4C71DCB0426A}" type="presParOf" srcId="{B58A58BF-F6C9-4EC7-8308-E92D06C42A71}" destId="{5C5776AE-8347-4C07-A28E-DF8FF31AD240}" srcOrd="0" destOrd="0" presId="urn:microsoft.com/office/officeart/2018/2/layout/IconVerticalSolidList"/>
    <dgm:cxn modelId="{82216CA6-9DE6-47E4-AF23-DC9A284DBAAC}" type="presParOf" srcId="{B58A58BF-F6C9-4EC7-8308-E92D06C42A71}" destId="{FE0ED1B1-2CD7-4087-9975-F4D00EEDD895}" srcOrd="1" destOrd="0" presId="urn:microsoft.com/office/officeart/2018/2/layout/IconVerticalSolidList"/>
    <dgm:cxn modelId="{2681DC77-EB86-4618-AA50-C32894DBF823}" type="presParOf" srcId="{B58A58BF-F6C9-4EC7-8308-E92D06C42A71}" destId="{0C166194-5B2C-445B-A49F-0B70A3A8D2EF}" srcOrd="2" destOrd="0" presId="urn:microsoft.com/office/officeart/2018/2/layout/IconVerticalSolidList"/>
    <dgm:cxn modelId="{8BA49E47-3FC1-463F-A33C-974285389534}" type="presParOf" srcId="{B58A58BF-F6C9-4EC7-8308-E92D06C42A71}" destId="{3C0A34F1-40D5-4CC8-BC40-28FD6476E2BC}" srcOrd="3" destOrd="0" presId="urn:microsoft.com/office/officeart/2018/2/layout/IconVerticalSolidList"/>
    <dgm:cxn modelId="{54AD3106-1293-4DCA-8C37-227D30FDC213}" type="presParOf" srcId="{504E1C26-FE62-4D77-B8A9-F81A6A83E830}" destId="{E5D2222C-8719-4CF1-A5B2-36F6354F360A}" srcOrd="3" destOrd="0" presId="urn:microsoft.com/office/officeart/2018/2/layout/IconVerticalSolidList"/>
    <dgm:cxn modelId="{E54B8FB1-A814-408C-8187-61D7CEEB60B9}" type="presParOf" srcId="{504E1C26-FE62-4D77-B8A9-F81A6A83E830}" destId="{B8FAF71B-279D-46FA-80D1-6BE9CCD52508}" srcOrd="4" destOrd="0" presId="urn:microsoft.com/office/officeart/2018/2/layout/IconVerticalSolidList"/>
    <dgm:cxn modelId="{002F34E1-18B3-41EB-854A-CE899F663581}" type="presParOf" srcId="{B8FAF71B-279D-46FA-80D1-6BE9CCD52508}" destId="{D0077D88-CEAC-455F-BC97-FCC4CF52D9EB}" srcOrd="0" destOrd="0" presId="urn:microsoft.com/office/officeart/2018/2/layout/IconVerticalSolidList"/>
    <dgm:cxn modelId="{7DB73C72-486F-4D44-AEEC-1C560384D5D0}" type="presParOf" srcId="{B8FAF71B-279D-46FA-80D1-6BE9CCD52508}" destId="{AB4FD7F6-A835-41F5-B5F5-6C1B9358215F}" srcOrd="1" destOrd="0" presId="urn:microsoft.com/office/officeart/2018/2/layout/IconVerticalSolidList"/>
    <dgm:cxn modelId="{605D5006-2F1E-4A7B-8893-F3F73C30683A}" type="presParOf" srcId="{B8FAF71B-279D-46FA-80D1-6BE9CCD52508}" destId="{30BA9AED-A760-49DA-8405-46AF043A1FFB}" srcOrd="2" destOrd="0" presId="urn:microsoft.com/office/officeart/2018/2/layout/IconVerticalSolidList"/>
    <dgm:cxn modelId="{64A2AEF4-56AB-45AB-925A-52C9DD5E292D}" type="presParOf" srcId="{B8FAF71B-279D-46FA-80D1-6BE9CCD52508}" destId="{96E4D87D-32D4-4FF7-8311-78920B6F3AE0}" srcOrd="3" destOrd="0" presId="urn:microsoft.com/office/officeart/2018/2/layout/IconVerticalSolidList"/>
    <dgm:cxn modelId="{F9F2D543-792A-4F54-B6D5-25F58AF7200F}" type="presParOf" srcId="{504E1C26-FE62-4D77-B8A9-F81A6A83E830}" destId="{9A3A4F7B-13FD-4C83-9197-6447CEDF5F6A}" srcOrd="5" destOrd="0" presId="urn:microsoft.com/office/officeart/2018/2/layout/IconVerticalSolidList"/>
    <dgm:cxn modelId="{A1F8A6F7-EAC3-4281-B5CA-61F803BC614E}" type="presParOf" srcId="{504E1C26-FE62-4D77-B8A9-F81A6A83E830}" destId="{14AD2896-F207-4E36-BC30-C525E46D4B60}" srcOrd="6" destOrd="0" presId="urn:microsoft.com/office/officeart/2018/2/layout/IconVerticalSolidList"/>
    <dgm:cxn modelId="{116AAA25-F88D-4C90-A49E-3CD0AEAE9762}" type="presParOf" srcId="{14AD2896-F207-4E36-BC30-C525E46D4B60}" destId="{B85C1B2D-3397-4CFC-9E65-3C1DE8103B7A}" srcOrd="0" destOrd="0" presId="urn:microsoft.com/office/officeart/2018/2/layout/IconVerticalSolidList"/>
    <dgm:cxn modelId="{30E86720-AE49-4680-A12E-FFFCCC8B11CA}" type="presParOf" srcId="{14AD2896-F207-4E36-BC30-C525E46D4B60}" destId="{F6868965-091A-421D-9553-57E7D2EE42F6}" srcOrd="1" destOrd="0" presId="urn:microsoft.com/office/officeart/2018/2/layout/IconVerticalSolidList"/>
    <dgm:cxn modelId="{3D47F56C-EC1A-47D9-BA81-19A4723F96E3}" type="presParOf" srcId="{14AD2896-F207-4E36-BC30-C525E46D4B60}" destId="{21063E70-793C-4088-BDC9-696472182D83}" srcOrd="2" destOrd="0" presId="urn:microsoft.com/office/officeart/2018/2/layout/IconVerticalSolidList"/>
    <dgm:cxn modelId="{110FBC17-9E76-4F46-BBB5-9D806B58EBCF}" type="presParOf" srcId="{14AD2896-F207-4E36-BC30-C525E46D4B60}" destId="{FE4D89CB-7EE0-4577-9DE8-4724828561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06542-B3E9-428A-A279-D85EA248B4AD}">
      <dsp:nvSpPr>
        <dsp:cNvPr id="0" name=""/>
        <dsp:cNvSpPr/>
      </dsp:nvSpPr>
      <dsp:spPr>
        <a:xfrm>
          <a:off x="350062" y="609269"/>
          <a:ext cx="1092638" cy="10926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CBE1C-EDBD-4C61-BAEC-B9C64A44753C}">
      <dsp:nvSpPr>
        <dsp:cNvPr id="0" name=""/>
        <dsp:cNvSpPr/>
      </dsp:nvSpPr>
      <dsp:spPr>
        <a:xfrm>
          <a:off x="582920" y="842127"/>
          <a:ext cx="626923" cy="626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6C0FF-D7A3-4BDA-B49B-0352FC337DC1}">
      <dsp:nvSpPr>
        <dsp:cNvPr id="0" name=""/>
        <dsp:cNvSpPr/>
      </dsp:nvSpPr>
      <dsp:spPr>
        <a:xfrm>
          <a:off x="776" y="2042238"/>
          <a:ext cx="1791210" cy="107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Social network analysis  basically described as a method for finding patterns under the structure of network.</a:t>
          </a:r>
        </a:p>
      </dsp:txBody>
      <dsp:txXfrm>
        <a:off x="776" y="2042238"/>
        <a:ext cx="1791210" cy="1077525"/>
      </dsp:txXfrm>
    </dsp:sp>
    <dsp:sp modelId="{66DEAD15-7029-42CC-8228-E9018DC5C723}">
      <dsp:nvSpPr>
        <dsp:cNvPr id="0" name=""/>
        <dsp:cNvSpPr/>
      </dsp:nvSpPr>
      <dsp:spPr>
        <a:xfrm>
          <a:off x="2454735" y="609269"/>
          <a:ext cx="1092638" cy="10926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1B096-0974-44C5-AD54-6F05575ED481}">
      <dsp:nvSpPr>
        <dsp:cNvPr id="0" name=""/>
        <dsp:cNvSpPr/>
      </dsp:nvSpPr>
      <dsp:spPr>
        <a:xfrm>
          <a:off x="2687593" y="842127"/>
          <a:ext cx="626923" cy="626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8FA778-A0E5-489D-8BC2-22070FD03167}">
      <dsp:nvSpPr>
        <dsp:cNvPr id="0" name=""/>
        <dsp:cNvSpPr/>
      </dsp:nvSpPr>
      <dsp:spPr>
        <a:xfrm>
          <a:off x="2105449" y="2042238"/>
          <a:ext cx="1791210" cy="107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network basically consist of nodes which can be represented as a individual people and edges nothing but relationship between the nodes.</a:t>
          </a:r>
        </a:p>
      </dsp:txBody>
      <dsp:txXfrm>
        <a:off x="2105449" y="2042238"/>
        <a:ext cx="1791210" cy="1077525"/>
      </dsp:txXfrm>
    </dsp:sp>
    <dsp:sp modelId="{D72E4B7D-6BF9-48FB-9F51-950D679956BC}">
      <dsp:nvSpPr>
        <dsp:cNvPr id="0" name=""/>
        <dsp:cNvSpPr/>
      </dsp:nvSpPr>
      <dsp:spPr>
        <a:xfrm>
          <a:off x="4559408" y="609269"/>
          <a:ext cx="1092638" cy="10926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3DB9D-85D9-4A03-90E4-0EC0FD87045B}">
      <dsp:nvSpPr>
        <dsp:cNvPr id="0" name=""/>
        <dsp:cNvSpPr/>
      </dsp:nvSpPr>
      <dsp:spPr>
        <a:xfrm>
          <a:off x="4792265" y="842127"/>
          <a:ext cx="626923" cy="626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37D83-2150-43F2-84C1-B4F520C3E917}">
      <dsp:nvSpPr>
        <dsp:cNvPr id="0" name=""/>
        <dsp:cNvSpPr/>
      </dsp:nvSpPr>
      <dsp:spPr>
        <a:xfrm>
          <a:off x="4210122" y="2042238"/>
          <a:ext cx="1791210" cy="107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SNA is the mapping and measuring of relationships and flows between people, groups and other connected information/knowledge.</a:t>
          </a:r>
        </a:p>
      </dsp:txBody>
      <dsp:txXfrm>
        <a:off x="4210122" y="2042238"/>
        <a:ext cx="1791210" cy="1077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5EB3F-9B39-4D28-8FDE-566D48EF50CC}">
      <dsp:nvSpPr>
        <dsp:cNvPr id="0" name=""/>
        <dsp:cNvSpPr/>
      </dsp:nvSpPr>
      <dsp:spPr>
        <a:xfrm>
          <a:off x="0" y="323918"/>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requirement gathering</a:t>
          </a:r>
        </a:p>
      </dsp:txBody>
      <dsp:txXfrm>
        <a:off x="23417" y="347335"/>
        <a:ext cx="10468766" cy="432866"/>
      </dsp:txXfrm>
    </dsp:sp>
    <dsp:sp modelId="{EAD1B1F5-929B-4081-9C7C-DC006EA46828}">
      <dsp:nvSpPr>
        <dsp:cNvPr id="0" name=""/>
        <dsp:cNvSpPr/>
      </dsp:nvSpPr>
      <dsp:spPr>
        <a:xfrm>
          <a:off x="0" y="8612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collection</a:t>
          </a:r>
        </a:p>
      </dsp:txBody>
      <dsp:txXfrm>
        <a:off x="23417" y="884636"/>
        <a:ext cx="10468766" cy="432866"/>
      </dsp:txXfrm>
    </dsp:sp>
    <dsp:sp modelId="{150999FB-AE05-4D83-AF74-9AC627FC24FA}">
      <dsp:nvSpPr>
        <dsp:cNvPr id="0" name=""/>
        <dsp:cNvSpPr/>
      </dsp:nvSpPr>
      <dsp:spPr>
        <a:xfrm>
          <a:off x="0" y="13985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Cleaning</a:t>
          </a:r>
        </a:p>
      </dsp:txBody>
      <dsp:txXfrm>
        <a:off x="23417" y="1421936"/>
        <a:ext cx="10468766" cy="432866"/>
      </dsp:txXfrm>
    </dsp:sp>
    <dsp:sp modelId="{83D2F2FD-0FDA-447C-9092-AA8A68BD0A9F}">
      <dsp:nvSpPr>
        <dsp:cNvPr id="0" name=""/>
        <dsp:cNvSpPr/>
      </dsp:nvSpPr>
      <dsp:spPr>
        <a:xfrm>
          <a:off x="0" y="19358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analysis </a:t>
          </a:r>
        </a:p>
      </dsp:txBody>
      <dsp:txXfrm>
        <a:off x="23417" y="1959236"/>
        <a:ext cx="10468766" cy="432866"/>
      </dsp:txXfrm>
    </dsp:sp>
    <dsp:sp modelId="{65A8BFED-6F8E-48E4-AACC-3B28271F627D}">
      <dsp:nvSpPr>
        <dsp:cNvPr id="0" name=""/>
        <dsp:cNvSpPr/>
      </dsp:nvSpPr>
      <dsp:spPr>
        <a:xfrm>
          <a:off x="0" y="24731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interpretation</a:t>
          </a:r>
        </a:p>
      </dsp:txBody>
      <dsp:txXfrm>
        <a:off x="23417" y="2496536"/>
        <a:ext cx="10468766" cy="432866"/>
      </dsp:txXfrm>
    </dsp:sp>
    <dsp:sp modelId="{DD655297-1E47-4238-AA47-9E1D811D8D91}">
      <dsp:nvSpPr>
        <dsp:cNvPr id="0" name=""/>
        <dsp:cNvSpPr/>
      </dsp:nvSpPr>
      <dsp:spPr>
        <a:xfrm>
          <a:off x="0" y="30104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visualization</a:t>
          </a:r>
        </a:p>
      </dsp:txBody>
      <dsp:txXfrm>
        <a:off x="23417" y="3033836"/>
        <a:ext cx="10468766" cy="432866"/>
      </dsp:txXfrm>
    </dsp:sp>
    <dsp:sp modelId="{5E707281-EA82-4520-BFED-BEEFD6912571}">
      <dsp:nvSpPr>
        <dsp:cNvPr id="0" name=""/>
        <dsp:cNvSpPr/>
      </dsp:nvSpPr>
      <dsp:spPr>
        <a:xfrm>
          <a:off x="0" y="354771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Basically we perform ETL Process (plays crucial roe in formulating the different types of databases)</a:t>
          </a:r>
        </a:p>
      </dsp:txBody>
      <dsp:txXfrm>
        <a:off x="23417" y="3571136"/>
        <a:ext cx="10468766"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9E693-898E-47C4-81A2-B755506454FE}">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658B3-4201-45E5-8FF2-A14304F938AE}">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1575A-92E2-418B-992E-BCB39B106E69}">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IN" sz="2200" kern="1200"/>
            <a:t>Github Kaggle for datasets as datasets can be available for free</a:t>
          </a:r>
          <a:endParaRPr lang="en-US" sz="2200" kern="1200"/>
        </a:p>
      </dsp:txBody>
      <dsp:txXfrm>
        <a:off x="1357965" y="2319"/>
        <a:ext cx="4887299" cy="1175727"/>
      </dsp:txXfrm>
    </dsp:sp>
    <dsp:sp modelId="{5C5776AE-8347-4C07-A28E-DF8FF31AD240}">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ED1B1-2CD7-4087-9975-F4D00EEDD895}">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0A34F1-40D5-4CC8-BC40-28FD6476E2BC}">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IN" sz="2200" kern="1200" dirty="0"/>
            <a:t>Tableau prep for cleaning the data</a:t>
          </a:r>
          <a:endParaRPr lang="en-US" sz="2200" kern="1200" dirty="0"/>
        </a:p>
      </dsp:txBody>
      <dsp:txXfrm>
        <a:off x="1357965" y="1471979"/>
        <a:ext cx="4887299" cy="1175727"/>
      </dsp:txXfrm>
    </dsp:sp>
    <dsp:sp modelId="{D0077D88-CEAC-455F-BC97-FCC4CF52D9EB}">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4FD7F6-A835-41F5-B5F5-6C1B9358215F}">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E4D87D-32D4-4FF7-8311-78920B6F3AE0}">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IN" sz="2200" kern="1200" dirty="0"/>
            <a:t>Tableau desktop or public for visualisation (depends upon the size of file)</a:t>
          </a:r>
          <a:endParaRPr lang="en-US" sz="2200" kern="1200" dirty="0"/>
        </a:p>
      </dsp:txBody>
      <dsp:txXfrm>
        <a:off x="1357965" y="2941639"/>
        <a:ext cx="4887299" cy="1175727"/>
      </dsp:txXfrm>
    </dsp:sp>
    <dsp:sp modelId="{B85C1B2D-3397-4CFC-9E65-3C1DE8103B7A}">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68965-091A-421D-9553-57E7D2EE42F6}">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D89CB-7EE0-4577-9DE8-47248285616B}">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IN" sz="2200" kern="1200"/>
            <a:t>For Programming we are planning to use R or Python</a:t>
          </a:r>
          <a:endParaRPr lang="en-US" sz="2200" kern="1200"/>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98A62D-0B9F-48D7-86AD-33DAA280B262}" type="datetimeFigureOut">
              <a:rPr lang="en-IN" smtClean="0"/>
              <a:t>10-02-2023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BBED0-D5BC-4060-9D60-D020BC5B503F}" type="slidenum">
              <a:rPr lang="en-IN" smtClean="0"/>
              <a:t>‹#›</a:t>
            </a:fld>
            <a:endParaRPr lang="en-IN"/>
          </a:p>
        </p:txBody>
      </p:sp>
    </p:spTree>
    <p:extLst>
      <p:ext uri="{BB962C8B-B14F-4D97-AF65-F5344CB8AC3E}">
        <p14:creationId xmlns:p14="http://schemas.microsoft.com/office/powerpoint/2010/main" val="99892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Facebook algorithm,  google </a:t>
            </a:r>
            <a:r>
              <a:rPr lang="en-IN" dirty="0" err="1"/>
              <a:t>adsense</a:t>
            </a:r>
            <a:r>
              <a:rPr lang="en-IN" dirty="0"/>
              <a:t>  ads displaying</a:t>
            </a:r>
          </a:p>
        </p:txBody>
      </p:sp>
      <p:sp>
        <p:nvSpPr>
          <p:cNvPr id="4" name="Slide Number Placeholder 3"/>
          <p:cNvSpPr>
            <a:spLocks noGrp="1"/>
          </p:cNvSpPr>
          <p:nvPr>
            <p:ph type="sldNum" sz="quarter" idx="5"/>
          </p:nvPr>
        </p:nvSpPr>
        <p:spPr/>
        <p:txBody>
          <a:bodyPr/>
          <a:lstStyle/>
          <a:p>
            <a:fld id="{93BBBED0-D5BC-4060-9D60-D020BC5B503F}" type="slidenum">
              <a:rPr lang="en-IN" smtClean="0"/>
              <a:t>4</a:t>
            </a:fld>
            <a:endParaRPr lang="en-IN"/>
          </a:p>
        </p:txBody>
      </p:sp>
    </p:spTree>
    <p:extLst>
      <p:ext uri="{BB962C8B-B14F-4D97-AF65-F5344CB8AC3E}">
        <p14:creationId xmlns:p14="http://schemas.microsoft.com/office/powerpoint/2010/main" val="148582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914D26-B871-4CAC-AF94-2C5BA6BEAEFA}"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3783174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14D26-B871-4CAC-AF94-2C5BA6BEAEFA}"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66564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14D26-B871-4CAC-AF94-2C5BA6BEAEFA}"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176208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14D26-B871-4CAC-AF94-2C5BA6BEAEFA}"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276552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914D26-B871-4CAC-AF94-2C5BA6BEAEFA}"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159858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914D26-B871-4CAC-AF94-2C5BA6BEAEFA}"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361698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914D26-B871-4CAC-AF94-2C5BA6BEAEFA}" type="datetimeFigureOut">
              <a:rPr lang="en-US" smtClean="0"/>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136027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914D26-B871-4CAC-AF94-2C5BA6BEAEFA}" type="datetimeFigureOut">
              <a:rPr lang="en-US" smtClean="0"/>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334892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14D26-B871-4CAC-AF94-2C5BA6BEAEFA}" type="datetimeFigureOut">
              <a:rPr lang="en-US" smtClean="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95542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914D26-B871-4CAC-AF94-2C5BA6BEAEFA}"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296202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914D26-B871-4CAC-AF94-2C5BA6BEAEFA}"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C0457D-E085-4F57-8DA9-2403934396E3}" type="slidenum">
              <a:rPr lang="en-US" smtClean="0"/>
              <a:t>‹#›</a:t>
            </a:fld>
            <a:endParaRPr lang="en-US"/>
          </a:p>
        </p:txBody>
      </p:sp>
    </p:spTree>
    <p:extLst>
      <p:ext uri="{BB962C8B-B14F-4D97-AF65-F5344CB8AC3E}">
        <p14:creationId xmlns:p14="http://schemas.microsoft.com/office/powerpoint/2010/main" val="238742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14D26-B871-4CAC-AF94-2C5BA6BEAEFA}" type="datetimeFigureOut">
              <a:rPr lang="en-US" smtClean="0"/>
              <a:t>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0457D-E085-4F57-8DA9-2403934396E3}" type="slidenum">
              <a:rPr lang="en-US" smtClean="0"/>
              <a:t>‹#›</a:t>
            </a:fld>
            <a:endParaRPr lang="en-US"/>
          </a:p>
        </p:txBody>
      </p:sp>
    </p:spTree>
    <p:extLst>
      <p:ext uri="{BB962C8B-B14F-4D97-AF65-F5344CB8AC3E}">
        <p14:creationId xmlns:p14="http://schemas.microsoft.com/office/powerpoint/2010/main" val="30866142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9">
            <a:extLst>
              <a:ext uri="{FF2B5EF4-FFF2-40B4-BE49-F238E27FC236}">
                <a16:creationId xmlns:a16="http://schemas.microsoft.com/office/drawing/2014/main" id="{89105CEF-3024-4DCC-B6B3-5AEC0A84C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1">
            <a:extLst>
              <a:ext uri="{FF2B5EF4-FFF2-40B4-BE49-F238E27FC236}">
                <a16:creationId xmlns:a16="http://schemas.microsoft.com/office/drawing/2014/main" id="{A1615BE6-BB5D-47E2-AF16-A7B7ABB7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13">
            <a:extLst>
              <a:ext uri="{FF2B5EF4-FFF2-40B4-BE49-F238E27FC236}">
                <a16:creationId xmlns:a16="http://schemas.microsoft.com/office/drawing/2014/main" id="{AFF97D57-E591-41FE-B85C-99A9AC0B09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1" name="Oval 14">
              <a:extLst>
                <a:ext uri="{FF2B5EF4-FFF2-40B4-BE49-F238E27FC236}">
                  <a16:creationId xmlns:a16="http://schemas.microsoft.com/office/drawing/2014/main" id="{B742906A-B011-4430-BEBC-BE8944396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5">
              <a:extLst>
                <a:ext uri="{FF2B5EF4-FFF2-40B4-BE49-F238E27FC236}">
                  <a16:creationId xmlns:a16="http://schemas.microsoft.com/office/drawing/2014/main" id="{1D2173A0-CFA2-4CAD-970D-2C2429E77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16">
              <a:extLst>
                <a:ext uri="{FF2B5EF4-FFF2-40B4-BE49-F238E27FC236}">
                  <a16:creationId xmlns:a16="http://schemas.microsoft.com/office/drawing/2014/main" id="{0A6B18EA-9F89-4CF1-8A95-ED5F5E203D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17">
              <a:extLst>
                <a:ext uri="{FF2B5EF4-FFF2-40B4-BE49-F238E27FC236}">
                  <a16:creationId xmlns:a16="http://schemas.microsoft.com/office/drawing/2014/main" id="{7B76AF42-C4AC-4593-9230-5324E414C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18">
              <a:extLst>
                <a:ext uri="{FF2B5EF4-FFF2-40B4-BE49-F238E27FC236}">
                  <a16:creationId xmlns:a16="http://schemas.microsoft.com/office/drawing/2014/main" id="{66C28B20-4F7E-4C76-9DE7-9C3A13A53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9">
              <a:extLst>
                <a:ext uri="{FF2B5EF4-FFF2-40B4-BE49-F238E27FC236}">
                  <a16:creationId xmlns:a16="http://schemas.microsoft.com/office/drawing/2014/main" id="{9D369062-6EFD-44DE-927C-B4ECBD7C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21">
            <a:extLst>
              <a:ext uri="{FF2B5EF4-FFF2-40B4-BE49-F238E27FC236}">
                <a16:creationId xmlns:a16="http://schemas.microsoft.com/office/drawing/2014/main" id="{C4B4B845-CAA1-4885-99D9-10EEED9CE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3">
            <a:extLst>
              <a:ext uri="{FF2B5EF4-FFF2-40B4-BE49-F238E27FC236}">
                <a16:creationId xmlns:a16="http://schemas.microsoft.com/office/drawing/2014/main" id="{F13F4936-8C6F-4CE3-A4EA-FED76F764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50484433-3A0D-4EFE-A3D6-7805A0C34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3F57FA-1343-44FF-A148-8DF227969C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A4169D-3A86-4D9D-AF11-DC56E12108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A4DE08-83A8-4402-9B15-4BE50687B0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9" name="Group 29">
            <a:extLst>
              <a:ext uri="{FF2B5EF4-FFF2-40B4-BE49-F238E27FC236}">
                <a16:creationId xmlns:a16="http://schemas.microsoft.com/office/drawing/2014/main" id="{8C5FED84-F820-488A-A974-94F5E9799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FF3E2FC4-8DA6-4E60-93F8-1EE49C0CC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3737BE0C-1FB1-4D5F-AB83-A2F91C1456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845A01-081B-4119-8571-6A42E8D028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139926-E05D-459C-A2F3-798D98C9BE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4AF71FEF-CE35-499D-AE77-5FF4C091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F300632E-38C0-4AB6-86B8-B8E08690F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D0134E9E-9A3E-4116-BC20-40685DC390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1CC05E-67C0-44BA-9D5F-3DD5825360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913263-9283-4B2C-85EE-893F7D817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CE5EDC8-2563-4DFB-A804-798D991808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42D6CE7-447D-B008-52F4-19CFF9DB6808}"/>
              </a:ext>
            </a:extLst>
          </p:cNvPr>
          <p:cNvSpPr>
            <a:spLocks noGrp="1"/>
          </p:cNvSpPr>
          <p:nvPr>
            <p:ph type="ctrTitle"/>
          </p:nvPr>
        </p:nvSpPr>
        <p:spPr>
          <a:xfrm>
            <a:off x="629640" y="630936"/>
            <a:ext cx="5486400" cy="5525215"/>
          </a:xfrm>
          <a:noFill/>
        </p:spPr>
        <p:txBody>
          <a:bodyPr vert="horz" lIns="91440" tIns="45720" rIns="91440" bIns="45720" rtlCol="0" anchor="t">
            <a:normAutofit/>
          </a:bodyPr>
          <a:lstStyle/>
          <a:p>
            <a:pPr algn="l"/>
            <a:r>
              <a:rPr lang="en-US" sz="4800" b="1" kern="1200" dirty="0">
                <a:solidFill>
                  <a:schemeClr val="bg1"/>
                </a:solidFill>
                <a:latin typeface="+mj-lt"/>
                <a:ea typeface="+mj-ea"/>
                <a:cs typeface="+mj-cs"/>
              </a:rPr>
              <a:t>CS 69099 Capstone Project-Data Science</a:t>
            </a:r>
            <a:endParaRPr lang="en-US" sz="4800" b="1" kern="1200">
              <a:solidFill>
                <a:schemeClr val="bg1"/>
              </a:solidFill>
              <a:latin typeface="+mj-lt"/>
              <a:ea typeface="+mj-ea"/>
              <a:cs typeface="+mj-cs"/>
            </a:endParaRPr>
          </a:p>
        </p:txBody>
      </p:sp>
      <p:sp>
        <p:nvSpPr>
          <p:cNvPr id="3" name="Subtitle 2">
            <a:extLst>
              <a:ext uri="{FF2B5EF4-FFF2-40B4-BE49-F238E27FC236}">
                <a16:creationId xmlns:a16="http://schemas.microsoft.com/office/drawing/2014/main" id="{6A218EDF-F736-4A60-463B-D93F63AF870D}"/>
              </a:ext>
            </a:extLst>
          </p:cNvPr>
          <p:cNvSpPr>
            <a:spLocks noGrp="1"/>
          </p:cNvSpPr>
          <p:nvPr>
            <p:ph type="subTitle" idx="1"/>
          </p:nvPr>
        </p:nvSpPr>
        <p:spPr>
          <a:xfrm>
            <a:off x="6421346" y="3458802"/>
            <a:ext cx="5059402" cy="2676010"/>
          </a:xfrm>
          <a:noFill/>
        </p:spPr>
        <p:txBody>
          <a:bodyPr vert="horz" lIns="91440" tIns="45720" rIns="91440" bIns="45720" rtlCol="0" anchor="t">
            <a:normAutofit/>
          </a:bodyPr>
          <a:lstStyle/>
          <a:p>
            <a:r>
              <a:rPr lang="en-US" dirty="0">
                <a:solidFill>
                  <a:schemeClr val="bg1"/>
                </a:solidFill>
              </a:rPr>
              <a:t>Group-04</a:t>
            </a:r>
          </a:p>
          <a:p>
            <a:pPr indent="-228600" algn="l">
              <a:buFont typeface="Arial" panose="020B0604020202020204" pitchFamily="34" charset="0"/>
              <a:buChar char="•"/>
            </a:pPr>
            <a:r>
              <a:rPr lang="en-US" dirty="0">
                <a:solidFill>
                  <a:schemeClr val="bg1"/>
                </a:solidFill>
              </a:rPr>
              <a:t>Tanuja 811196911 </a:t>
            </a:r>
          </a:p>
          <a:p>
            <a:pPr indent="-228600" algn="l">
              <a:buFont typeface="Arial" panose="020B0604020202020204" pitchFamily="34" charset="0"/>
              <a:buChar char="•"/>
            </a:pPr>
            <a:r>
              <a:rPr lang="en-US" dirty="0">
                <a:solidFill>
                  <a:schemeClr val="bg1"/>
                </a:solidFill>
              </a:rPr>
              <a:t>Kaushik 811190141</a:t>
            </a:r>
          </a:p>
          <a:p>
            <a:pPr indent="-228600" algn="l">
              <a:buFont typeface="Arial" panose="020B0604020202020204" pitchFamily="34" charset="0"/>
              <a:buChar char="•"/>
            </a:pPr>
            <a:r>
              <a:rPr lang="en-US" dirty="0">
                <a:solidFill>
                  <a:schemeClr val="bg1"/>
                </a:solidFill>
              </a:rPr>
              <a:t>Spoorthi811228038</a:t>
            </a:r>
          </a:p>
          <a:p>
            <a:pPr indent="-228600" algn="l">
              <a:buFont typeface="Arial" panose="020B0604020202020204" pitchFamily="34" charset="0"/>
              <a:buChar char="•"/>
            </a:pPr>
            <a:r>
              <a:rPr lang="en-US" dirty="0">
                <a:solidFill>
                  <a:schemeClr val="bg1"/>
                </a:solidFill>
              </a:rPr>
              <a:t>Shiva K 811235874</a:t>
            </a:r>
          </a:p>
        </p:txBody>
      </p:sp>
      <p:pic>
        <p:nvPicPr>
          <p:cNvPr id="5" name="Video 4">
            <a:extLst>
              <a:ext uri="{FF2B5EF4-FFF2-40B4-BE49-F238E27FC236}">
                <a16:creationId xmlns:a16="http://schemas.microsoft.com/office/drawing/2014/main" id="{EC3BAAC5-0E3B-2BAA-21A4-D99B8B6F95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454782" y="0"/>
            <a:ext cx="4818849" cy="2702904"/>
          </a:xfrm>
          <a:prstGeom prst="rect">
            <a:avLst/>
          </a:prstGeom>
        </p:spPr>
      </p:pic>
      <p:grpSp>
        <p:nvGrpSpPr>
          <p:cNvPr id="44" name="Group 43">
            <a:extLst>
              <a:ext uri="{FF2B5EF4-FFF2-40B4-BE49-F238E27FC236}">
                <a16:creationId xmlns:a16="http://schemas.microsoft.com/office/drawing/2014/main" id="{4DF96203-9911-4F97-A236-49DC3C8144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301135" y="143979"/>
            <a:ext cx="304800" cy="429768"/>
            <a:chOff x="215328" y="-46937"/>
            <a:chExt cx="304800" cy="2773841"/>
          </a:xfrm>
        </p:grpSpPr>
        <p:cxnSp>
          <p:nvCxnSpPr>
            <p:cNvPr id="45" name="Straight Connector 44">
              <a:extLst>
                <a:ext uri="{FF2B5EF4-FFF2-40B4-BE49-F238E27FC236}">
                  <a16:creationId xmlns:a16="http://schemas.microsoft.com/office/drawing/2014/main" id="{E4245BC0-80D4-4306-A45F-E18C68221B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F4C0E9-AFF0-4843-8F52-23DA160DB0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348773-FC4B-44F7-81AD-ABDB46EF0C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2A4C5A-EDAA-4CFB-99B7-EF8DB0EB3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8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567E2B-4C49-2BF9-DF28-3400F06B66A9}"/>
              </a:ext>
            </a:extLst>
          </p:cNvPr>
          <p:cNvSpPr>
            <a:spLocks noGrp="1"/>
          </p:cNvSpPr>
          <p:nvPr>
            <p:ph type="ctrTitle"/>
          </p:nvPr>
        </p:nvSpPr>
        <p:spPr>
          <a:xfrm>
            <a:off x="804672" y="962247"/>
            <a:ext cx="9910954" cy="1313594"/>
          </a:xfrm>
        </p:spPr>
        <p:txBody>
          <a:bodyPr anchor="b">
            <a:normAutofit/>
          </a:bodyPr>
          <a:lstStyle/>
          <a:p>
            <a:pPr algn="l"/>
            <a:r>
              <a:rPr lang="en-IN" sz="5400" dirty="0"/>
              <a:t>Test cases </a:t>
            </a:r>
          </a:p>
        </p:txBody>
      </p:sp>
      <p:sp>
        <p:nvSpPr>
          <p:cNvPr id="3" name="Subtitle 2">
            <a:extLst>
              <a:ext uri="{FF2B5EF4-FFF2-40B4-BE49-F238E27FC236}">
                <a16:creationId xmlns:a16="http://schemas.microsoft.com/office/drawing/2014/main" id="{E4BD6764-DAD1-3872-794F-026E8FC72FF6}"/>
              </a:ext>
            </a:extLst>
          </p:cNvPr>
          <p:cNvSpPr>
            <a:spLocks noGrp="1"/>
          </p:cNvSpPr>
          <p:nvPr>
            <p:ph type="subTitle" idx="1"/>
          </p:nvPr>
        </p:nvSpPr>
        <p:spPr>
          <a:xfrm>
            <a:off x="804671" y="3719618"/>
            <a:ext cx="8962557" cy="2569422"/>
          </a:xfrm>
        </p:spPr>
        <p:txBody>
          <a:bodyPr anchor="t">
            <a:normAutofit/>
          </a:bodyPr>
          <a:lstStyle/>
          <a:p>
            <a:pPr algn="l"/>
            <a:r>
              <a:rPr lang="en-IN" sz="2000" dirty="0"/>
              <a:t>Analysing the data and some basic outcomes  like  gender wise analysis.</a:t>
            </a:r>
          </a:p>
          <a:p>
            <a:pPr algn="l"/>
            <a:r>
              <a:rPr lang="en-IN" sz="2000" dirty="0"/>
              <a:t>Guests attended for a conference like country wise gender.</a:t>
            </a:r>
          </a:p>
          <a:p>
            <a:pPr algn="l"/>
            <a:endParaRPr lang="en-IN" sz="2000" dirty="0"/>
          </a:p>
        </p:txBody>
      </p:sp>
    </p:spTree>
    <p:extLst>
      <p:ext uri="{BB962C8B-B14F-4D97-AF65-F5344CB8AC3E}">
        <p14:creationId xmlns:p14="http://schemas.microsoft.com/office/powerpoint/2010/main" val="199663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bile device with apps">
            <a:extLst>
              <a:ext uri="{FF2B5EF4-FFF2-40B4-BE49-F238E27FC236}">
                <a16:creationId xmlns:a16="http://schemas.microsoft.com/office/drawing/2014/main" id="{20EAA1A5-24AD-2EC2-43A1-28866B7B98EF}"/>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E80CA1FB-2B05-67CC-4738-2BF603B930BE}"/>
              </a:ext>
            </a:extLst>
          </p:cNvPr>
          <p:cNvSpPr>
            <a:spLocks noGrp="1"/>
          </p:cNvSpPr>
          <p:nvPr>
            <p:ph type="title"/>
          </p:nvPr>
        </p:nvSpPr>
        <p:spPr>
          <a:xfrm>
            <a:off x="1198181" y="728906"/>
            <a:ext cx="9792471" cy="2057037"/>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3F6AD9A1-35F0-030A-F6FE-E0C7826CB473}"/>
              </a:ext>
            </a:extLst>
          </p:cNvPr>
          <p:cNvSpPr>
            <a:spLocks noGrp="1"/>
          </p:cNvSpPr>
          <p:nvPr>
            <p:ph idx="1"/>
          </p:nvPr>
        </p:nvSpPr>
        <p:spPr>
          <a:xfrm>
            <a:off x="1198181" y="2957665"/>
            <a:ext cx="9792471" cy="3171423"/>
          </a:xfrm>
        </p:spPr>
        <p:txBody>
          <a:bodyPr>
            <a:normAutofit/>
          </a:bodyPr>
          <a:lstStyle/>
          <a:p>
            <a:r>
              <a:rPr lang="en-US" sz="3200" dirty="0">
                <a:solidFill>
                  <a:srgbClr val="FFFFFF"/>
                </a:solidFill>
              </a:rPr>
              <a:t>By performing social network analysis, it will be more advantage to understand people needs and even organizations can increase their business by understudying what people needs and even better recommend products for the people based on their data which we post online.</a:t>
            </a:r>
          </a:p>
        </p:txBody>
      </p:sp>
    </p:spTree>
    <p:extLst>
      <p:ext uri="{BB962C8B-B14F-4D97-AF65-F5344CB8AC3E}">
        <p14:creationId xmlns:p14="http://schemas.microsoft.com/office/powerpoint/2010/main" val="361294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EEC607A-6EC6-8C45-CB9E-11A2E2858595}"/>
              </a:ext>
            </a:extLst>
          </p:cNvPr>
          <p:cNvSpPr>
            <a:spLocks noGrp="1"/>
          </p:cNvSpPr>
          <p:nvPr>
            <p:ph type="title"/>
          </p:nvPr>
        </p:nvSpPr>
        <p:spPr>
          <a:xfrm>
            <a:off x="630936" y="630936"/>
            <a:ext cx="4989918" cy="5478640"/>
          </a:xfrm>
          <a:noFill/>
        </p:spPr>
        <p:txBody>
          <a:bodyPr anchor="ctr">
            <a:normAutofit/>
          </a:bodyPr>
          <a:lstStyle/>
          <a:p>
            <a:r>
              <a:rPr lang="en-US" sz="4800">
                <a:solidFill>
                  <a:schemeClr val="bg1"/>
                </a:solidFill>
              </a:rPr>
              <a:t>Problem Statement</a:t>
            </a: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6E6740-EB3F-DD47-0B64-37DC3988B080}"/>
              </a:ext>
            </a:extLst>
          </p:cNvPr>
          <p:cNvSpPr>
            <a:spLocks noGrp="1"/>
          </p:cNvSpPr>
          <p:nvPr>
            <p:ph idx="1"/>
          </p:nvPr>
        </p:nvSpPr>
        <p:spPr>
          <a:xfrm>
            <a:off x="6041946" y="630936"/>
            <a:ext cx="4982273" cy="5478672"/>
          </a:xfrm>
          <a:noFill/>
        </p:spPr>
        <p:txBody>
          <a:bodyPr anchor="ctr">
            <a:normAutofit/>
          </a:bodyPr>
          <a:lstStyle/>
          <a:p>
            <a:r>
              <a:rPr lang="en-US" sz="1800" dirty="0">
                <a:solidFill>
                  <a:schemeClr val="bg1"/>
                </a:solidFill>
              </a:rPr>
              <a:t>The scope of the project is to extract the social network(Instagram, Facebook, twitter)data, when people post on their social media account’s and we just store those extracted data in graph database, later we just perform the different operations</a:t>
            </a:r>
          </a:p>
          <a:p>
            <a:r>
              <a:rPr lang="en-US" sz="1800" dirty="0">
                <a:solidFill>
                  <a:schemeClr val="bg1"/>
                </a:solidFill>
              </a:rPr>
              <a:t>We collect the open source datasets</a:t>
            </a:r>
          </a:p>
          <a:p>
            <a:endParaRPr lang="en-US" sz="1800" dirty="0">
              <a:solidFill>
                <a:schemeClr val="bg1"/>
              </a:solidFill>
            </a:endParaRPr>
          </a:p>
        </p:txBody>
      </p:sp>
    </p:spTree>
    <p:extLst>
      <p:ext uri="{BB962C8B-B14F-4D97-AF65-F5344CB8AC3E}">
        <p14:creationId xmlns:p14="http://schemas.microsoft.com/office/powerpoint/2010/main" val="131595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5EFC-C195-F97E-CC5F-5297822998FF}"/>
              </a:ext>
            </a:extLst>
          </p:cNvPr>
          <p:cNvSpPr>
            <a:spLocks noGrp="1"/>
          </p:cNvSpPr>
          <p:nvPr>
            <p:ph type="title"/>
          </p:nvPr>
        </p:nvSpPr>
        <p:spPr>
          <a:xfrm>
            <a:off x="836679" y="723898"/>
            <a:ext cx="6002110" cy="1495425"/>
          </a:xfrm>
        </p:spPr>
        <p:txBody>
          <a:bodyPr>
            <a:normAutofit/>
          </a:bodyPr>
          <a:lstStyle/>
          <a:p>
            <a:r>
              <a:rPr lang="en-US" sz="4000"/>
              <a:t>Introduction:</a:t>
            </a:r>
          </a:p>
        </p:txBody>
      </p:sp>
      <p:graphicFrame>
        <p:nvGraphicFramePr>
          <p:cNvPr id="5" name="Content Placeholder 2">
            <a:extLst>
              <a:ext uri="{FF2B5EF4-FFF2-40B4-BE49-F238E27FC236}">
                <a16:creationId xmlns:a16="http://schemas.microsoft.com/office/drawing/2014/main" id="{A36F7898-B183-657F-5697-D678AEF8F7CE}"/>
              </a:ext>
            </a:extLst>
          </p:cNvPr>
          <p:cNvGraphicFramePr>
            <a:graphicFrameLocks noGrp="1"/>
          </p:cNvGraphicFramePr>
          <p:nvPr>
            <p:ph idx="1"/>
            <p:extLst>
              <p:ext uri="{D42A27DB-BD31-4B8C-83A1-F6EECF244321}">
                <p14:modId xmlns:p14="http://schemas.microsoft.com/office/powerpoint/2010/main" val="4045886783"/>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AB22684-4E62-03A9-DB45-DB95E5478E46}"/>
              </a:ext>
            </a:extLst>
          </p:cNvPr>
          <p:cNvPicPr>
            <a:picLocks noChangeAspect="1"/>
          </p:cNvPicPr>
          <p:nvPr/>
        </p:nvPicPr>
        <p:blipFill rotWithShape="1">
          <a:blip r:embed="rId7"/>
          <a:srcRect l="26586" r="24820" b="-1"/>
          <a:stretch/>
        </p:blipFill>
        <p:spPr>
          <a:xfrm>
            <a:off x="7199440" y="10"/>
            <a:ext cx="4992560" cy="6857990"/>
          </a:xfrm>
          <a:prstGeom prst="rect">
            <a:avLst/>
          </a:prstGeom>
          <a:effectLst/>
        </p:spPr>
      </p:pic>
    </p:spTree>
    <p:extLst>
      <p:ext uri="{BB962C8B-B14F-4D97-AF65-F5344CB8AC3E}">
        <p14:creationId xmlns:p14="http://schemas.microsoft.com/office/powerpoint/2010/main" val="404909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A08CB747-59EE-2D37-55C3-3557B6F3D142}"/>
              </a:ext>
            </a:extLst>
          </p:cNvPr>
          <p:cNvPicPr>
            <a:picLocks noChangeAspect="1"/>
          </p:cNvPicPr>
          <p:nvPr/>
        </p:nvPicPr>
        <p:blipFill rotWithShape="1">
          <a:blip r:embed="rId3"/>
          <a:srcRect l="305" r="11571"/>
          <a:stretch/>
        </p:blipFill>
        <p:spPr>
          <a:xfrm>
            <a:off x="2522356" y="10"/>
            <a:ext cx="9669642" cy="6857990"/>
          </a:xfrm>
          <a:prstGeom prst="rect">
            <a:avLst/>
          </a:prstGeom>
        </p:spPr>
      </p:pic>
      <p:sp>
        <p:nvSpPr>
          <p:cNvPr id="2" name="Title 1">
            <a:extLst>
              <a:ext uri="{FF2B5EF4-FFF2-40B4-BE49-F238E27FC236}">
                <a16:creationId xmlns:a16="http://schemas.microsoft.com/office/drawing/2014/main" id="{064E3676-E156-CB6D-4645-41B4FB9BBA56}"/>
              </a:ext>
            </a:extLst>
          </p:cNvPr>
          <p:cNvSpPr>
            <a:spLocks noGrp="1"/>
          </p:cNvSpPr>
          <p:nvPr>
            <p:ph type="title"/>
          </p:nvPr>
        </p:nvSpPr>
        <p:spPr>
          <a:xfrm>
            <a:off x="838200" y="365125"/>
            <a:ext cx="3822189" cy="1899912"/>
          </a:xfrm>
        </p:spPr>
        <p:txBody>
          <a:bodyPr>
            <a:normAutofit/>
          </a:bodyPr>
          <a:lstStyle/>
          <a:p>
            <a:r>
              <a:rPr lang="en-US" sz="4000"/>
              <a:t>Importance of data extraction:</a:t>
            </a:r>
          </a:p>
        </p:txBody>
      </p:sp>
      <p:sp>
        <p:nvSpPr>
          <p:cNvPr id="3" name="Content Placeholder 2">
            <a:extLst>
              <a:ext uri="{FF2B5EF4-FFF2-40B4-BE49-F238E27FC236}">
                <a16:creationId xmlns:a16="http://schemas.microsoft.com/office/drawing/2014/main" id="{6D914A3D-AE99-2A06-CAB5-6F195B3FD974}"/>
              </a:ext>
            </a:extLst>
          </p:cNvPr>
          <p:cNvSpPr>
            <a:spLocks noGrp="1"/>
          </p:cNvSpPr>
          <p:nvPr>
            <p:ph idx="1"/>
          </p:nvPr>
        </p:nvSpPr>
        <p:spPr>
          <a:xfrm>
            <a:off x="838200" y="2434201"/>
            <a:ext cx="3822189" cy="3742762"/>
          </a:xfrm>
        </p:spPr>
        <p:txBody>
          <a:bodyPr>
            <a:normAutofit/>
          </a:bodyPr>
          <a:lstStyle/>
          <a:p>
            <a:r>
              <a:rPr lang="en-US" sz="1900"/>
              <a:t>Better customer targeting and retaining existing customers.</a:t>
            </a:r>
          </a:p>
          <a:p>
            <a:r>
              <a:rPr lang="en-US" sz="1900"/>
              <a:t>Reduce operational cost.</a:t>
            </a:r>
          </a:p>
          <a:p>
            <a:r>
              <a:rPr lang="en-US" sz="1900"/>
              <a:t>You will get more accurate data or information about people so can focus on your business what people needs.</a:t>
            </a:r>
          </a:p>
          <a:p>
            <a:r>
              <a:rPr lang="en-US" sz="1900"/>
              <a:t>Provide recommendations for people based on their activity what they search on social  media.</a:t>
            </a:r>
          </a:p>
          <a:p>
            <a:pPr marL="0" indent="0">
              <a:buNone/>
            </a:pPr>
            <a:r>
              <a:rPr lang="en-US" sz="1900"/>
              <a:t> </a:t>
            </a:r>
          </a:p>
          <a:p>
            <a:endParaRPr lang="en-US" sz="1900"/>
          </a:p>
        </p:txBody>
      </p:sp>
    </p:spTree>
    <p:extLst>
      <p:ext uri="{BB962C8B-B14F-4D97-AF65-F5344CB8AC3E}">
        <p14:creationId xmlns:p14="http://schemas.microsoft.com/office/powerpoint/2010/main" val="24770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3852-C2C7-F06B-1D89-A4D9BB3AC5E1}"/>
              </a:ext>
            </a:extLst>
          </p:cNvPr>
          <p:cNvSpPr>
            <a:spLocks noGrp="1"/>
          </p:cNvSpPr>
          <p:nvPr>
            <p:ph type="title"/>
          </p:nvPr>
        </p:nvSpPr>
        <p:spPr/>
        <p:txBody>
          <a:bodyPr/>
          <a:lstStyle/>
          <a:p>
            <a:r>
              <a:rPr lang="en-US" dirty="0">
                <a:solidFill>
                  <a:srgbClr val="00B0F0"/>
                </a:solidFill>
              </a:rPr>
              <a:t>Data analysis process:</a:t>
            </a:r>
          </a:p>
        </p:txBody>
      </p:sp>
      <p:graphicFrame>
        <p:nvGraphicFramePr>
          <p:cNvPr id="7" name="Content Placeholder 2">
            <a:extLst>
              <a:ext uri="{FF2B5EF4-FFF2-40B4-BE49-F238E27FC236}">
                <a16:creationId xmlns:a16="http://schemas.microsoft.com/office/drawing/2014/main" id="{BE39178F-6BAD-2C21-002D-D9A6C1FB1A8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46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EBAB-07BA-508B-02DB-6958AB473B1A}"/>
              </a:ext>
            </a:extLst>
          </p:cNvPr>
          <p:cNvSpPr>
            <a:spLocks noGrp="1"/>
          </p:cNvSpPr>
          <p:nvPr>
            <p:ph type="title"/>
          </p:nvPr>
        </p:nvSpPr>
        <p:spPr>
          <a:xfrm>
            <a:off x="648929" y="557190"/>
            <a:ext cx="5181510" cy="1671569"/>
          </a:xfrm>
        </p:spPr>
        <p:txBody>
          <a:bodyPr>
            <a:normAutofit/>
          </a:bodyPr>
          <a:lstStyle/>
          <a:p>
            <a:r>
              <a:rPr lang="en-US" sz="4000" b="1"/>
              <a:t>Data Storage:</a:t>
            </a:r>
          </a:p>
        </p:txBody>
      </p:sp>
      <p:sp>
        <p:nvSpPr>
          <p:cNvPr id="3" name="Content Placeholder 2">
            <a:extLst>
              <a:ext uri="{FF2B5EF4-FFF2-40B4-BE49-F238E27FC236}">
                <a16:creationId xmlns:a16="http://schemas.microsoft.com/office/drawing/2014/main" id="{0F024B1A-0007-87B7-3B22-96631DA80EDE}"/>
              </a:ext>
            </a:extLst>
          </p:cNvPr>
          <p:cNvSpPr>
            <a:spLocks noGrp="1"/>
          </p:cNvSpPr>
          <p:nvPr>
            <p:ph idx="1"/>
          </p:nvPr>
        </p:nvSpPr>
        <p:spPr>
          <a:xfrm>
            <a:off x="648930" y="2406650"/>
            <a:ext cx="5181508" cy="3722438"/>
          </a:xfrm>
        </p:spPr>
        <p:txBody>
          <a:bodyPr>
            <a:normAutofit/>
          </a:bodyPr>
          <a:lstStyle/>
          <a:p>
            <a:pPr marL="457200" lvl="1" indent="0">
              <a:buNone/>
            </a:pPr>
            <a:r>
              <a:rPr lang="en-US" sz="1400" b="1"/>
              <a:t>Graph Database</a:t>
            </a:r>
            <a:r>
              <a:rPr lang="en-US" sz="1400"/>
              <a:t>:</a:t>
            </a:r>
          </a:p>
          <a:p>
            <a:pPr lvl="1"/>
            <a:r>
              <a:rPr lang="en-US" sz="1400"/>
              <a:t>A graph database basically stores entities as nodes and relationship as edges.</a:t>
            </a:r>
          </a:p>
          <a:p>
            <a:pPr lvl="1"/>
            <a:r>
              <a:rPr lang="en-US" sz="1400"/>
              <a:t>Kind of powerful tool for graph-like queries.</a:t>
            </a:r>
          </a:p>
          <a:p>
            <a:pPr lvl="1"/>
            <a:r>
              <a:rPr lang="en-US" sz="1400"/>
              <a:t>Graph database can be described as a single-purpose platform for creating and manipulating graphs.</a:t>
            </a:r>
          </a:p>
          <a:p>
            <a:pPr lvl="1"/>
            <a:r>
              <a:rPr lang="en-US" sz="1400"/>
              <a:t>Graph contain nodes, edges and properties all of which are used to represent and store the data in a way that relational database can’t do.</a:t>
            </a:r>
          </a:p>
          <a:p>
            <a:pPr lvl="1"/>
            <a:r>
              <a:rPr lang="en-US" sz="1400"/>
              <a:t>Nodes: The main entities in a graph. We can consider them it as a row in a relational database.</a:t>
            </a:r>
          </a:p>
          <a:p>
            <a:pPr lvl="1"/>
            <a:r>
              <a:rPr lang="en-US" sz="1400"/>
              <a:t>Relationships: The connection between those entities, kind of foreign keys  in a relational database.</a:t>
            </a:r>
          </a:p>
          <a:p>
            <a:pPr lvl="1"/>
            <a:r>
              <a:rPr lang="en-US" sz="1400"/>
              <a:t>Labels: Attributes that group similar nodes together.</a:t>
            </a:r>
          </a:p>
          <a:p>
            <a:pPr lvl="1"/>
            <a:r>
              <a:rPr lang="en-US" sz="1400"/>
              <a:t>Properties: Key/value pairs stored within nodes.</a:t>
            </a:r>
          </a:p>
          <a:p>
            <a:pPr lvl="1"/>
            <a:endParaRPr lang="en-US" sz="1400"/>
          </a:p>
          <a:p>
            <a:pPr marL="457200" lvl="1" indent="0">
              <a:buNone/>
            </a:pPr>
            <a:endParaRPr lang="en-US" sz="1400"/>
          </a:p>
        </p:txBody>
      </p:sp>
      <p:pic>
        <p:nvPicPr>
          <p:cNvPr id="5" name="Picture 4" descr="Graph">
            <a:extLst>
              <a:ext uri="{FF2B5EF4-FFF2-40B4-BE49-F238E27FC236}">
                <a16:creationId xmlns:a16="http://schemas.microsoft.com/office/drawing/2014/main" id="{7AB1961D-03CE-25F2-A39F-E22499123CC4}"/>
              </a:ext>
            </a:extLst>
          </p:cNvPr>
          <p:cNvPicPr>
            <a:picLocks noChangeAspect="1"/>
          </p:cNvPicPr>
          <p:nvPr/>
        </p:nvPicPr>
        <p:blipFill rotWithShape="1">
          <a:blip r:embed="rId2"/>
          <a:srcRect l="17014" r="28280"/>
          <a:stretch/>
        </p:blipFill>
        <p:spPr>
          <a:xfrm>
            <a:off x="6189155" y="10"/>
            <a:ext cx="6002844" cy="6857990"/>
          </a:xfrm>
          <a:prstGeom prst="rect">
            <a:avLst/>
          </a:prstGeom>
          <a:effectLst/>
        </p:spPr>
      </p:pic>
    </p:spTree>
    <p:extLst>
      <p:ext uri="{BB962C8B-B14F-4D97-AF65-F5344CB8AC3E}">
        <p14:creationId xmlns:p14="http://schemas.microsoft.com/office/powerpoint/2010/main" val="87982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Graph on document with pen">
            <a:extLst>
              <a:ext uri="{FF2B5EF4-FFF2-40B4-BE49-F238E27FC236}">
                <a16:creationId xmlns:a16="http://schemas.microsoft.com/office/drawing/2014/main" id="{BD2D4BCC-771F-7D0D-1A36-B1008957ABA2}"/>
              </a:ext>
            </a:extLst>
          </p:cNvPr>
          <p:cNvPicPr>
            <a:picLocks noChangeAspect="1"/>
          </p:cNvPicPr>
          <p:nvPr/>
        </p:nvPicPr>
        <p:blipFill rotWithShape="1">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E4F826D5-5706-229E-DDAB-C2F8AE3ED9C0}"/>
              </a:ext>
            </a:extLst>
          </p:cNvPr>
          <p:cNvSpPr>
            <a:spLocks noGrp="1"/>
          </p:cNvSpPr>
          <p:nvPr>
            <p:ph type="title"/>
          </p:nvPr>
        </p:nvSpPr>
        <p:spPr>
          <a:xfrm>
            <a:off x="838200" y="557189"/>
            <a:ext cx="4155825" cy="5571898"/>
          </a:xfrm>
        </p:spPr>
        <p:txBody>
          <a:bodyPr>
            <a:normAutofit/>
          </a:bodyPr>
          <a:lstStyle/>
          <a:p>
            <a:r>
              <a:rPr lang="en-US" b="1">
                <a:solidFill>
                  <a:srgbClr val="FFFFFF"/>
                </a:solidFill>
              </a:rPr>
              <a:t>Issues:</a:t>
            </a:r>
          </a:p>
        </p:txBody>
      </p:sp>
      <p:sp>
        <p:nvSpPr>
          <p:cNvPr id="3" name="Content Placeholder 2">
            <a:extLst>
              <a:ext uri="{FF2B5EF4-FFF2-40B4-BE49-F238E27FC236}">
                <a16:creationId xmlns:a16="http://schemas.microsoft.com/office/drawing/2014/main" id="{082A659B-64EC-89D4-8729-562BEFCEC6DE}"/>
              </a:ext>
            </a:extLst>
          </p:cNvPr>
          <p:cNvSpPr>
            <a:spLocks noGrp="1"/>
          </p:cNvSpPr>
          <p:nvPr>
            <p:ph idx="1"/>
          </p:nvPr>
        </p:nvSpPr>
        <p:spPr>
          <a:xfrm>
            <a:off x="5186552" y="557189"/>
            <a:ext cx="6167246" cy="5571898"/>
          </a:xfrm>
        </p:spPr>
        <p:txBody>
          <a:bodyPr anchor="ctr">
            <a:normAutofit/>
          </a:bodyPr>
          <a:lstStyle/>
          <a:p>
            <a:r>
              <a:rPr lang="en-US" sz="2000">
                <a:solidFill>
                  <a:srgbClr val="FFFFFF"/>
                </a:solidFill>
              </a:rPr>
              <a:t>As the data is huge, we might face issue in making judgment of useful data.</a:t>
            </a:r>
          </a:p>
          <a:p>
            <a:r>
              <a:rPr lang="en-US" sz="2000">
                <a:solidFill>
                  <a:srgbClr val="FFFFFF"/>
                </a:solidFill>
              </a:rPr>
              <a:t>As querying we may come across long runtime when implementing  a query or index , the specific need to use the cases of querying  and indexing for a database upon the requirement need to maintained for efficient performance .</a:t>
            </a:r>
          </a:p>
        </p:txBody>
      </p:sp>
    </p:spTree>
    <p:extLst>
      <p:ext uri="{BB962C8B-B14F-4D97-AF65-F5344CB8AC3E}">
        <p14:creationId xmlns:p14="http://schemas.microsoft.com/office/powerpoint/2010/main" val="257577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C833-DCD9-9F7A-CE08-DDF34FB01F4C}"/>
              </a:ext>
            </a:extLst>
          </p:cNvPr>
          <p:cNvSpPr>
            <a:spLocks noGrp="1"/>
          </p:cNvSpPr>
          <p:nvPr>
            <p:ph type="title"/>
          </p:nvPr>
        </p:nvSpPr>
        <p:spPr>
          <a:xfrm>
            <a:off x="833002" y="365125"/>
            <a:ext cx="3973667" cy="5811837"/>
          </a:xfrm>
        </p:spPr>
        <p:txBody>
          <a:bodyPr>
            <a:normAutofit/>
          </a:bodyPr>
          <a:lstStyle/>
          <a:p>
            <a:r>
              <a:rPr lang="en-IN">
                <a:solidFill>
                  <a:srgbClr val="FFFFFF"/>
                </a:solidFill>
              </a:rPr>
              <a:t>Tasks</a:t>
            </a:r>
          </a:p>
        </p:txBody>
      </p:sp>
      <p:sp>
        <p:nvSpPr>
          <p:cNvPr id="3" name="Content Placeholder 2">
            <a:extLst>
              <a:ext uri="{FF2B5EF4-FFF2-40B4-BE49-F238E27FC236}">
                <a16:creationId xmlns:a16="http://schemas.microsoft.com/office/drawing/2014/main" id="{4F2A5A5E-DFF6-D5A6-0929-1EC0A407BC87}"/>
              </a:ext>
            </a:extLst>
          </p:cNvPr>
          <p:cNvSpPr>
            <a:spLocks noGrp="1"/>
          </p:cNvSpPr>
          <p:nvPr>
            <p:ph idx="1"/>
          </p:nvPr>
        </p:nvSpPr>
        <p:spPr>
          <a:xfrm>
            <a:off x="5356927" y="365125"/>
            <a:ext cx="5996871" cy="5811837"/>
          </a:xfrm>
        </p:spPr>
        <p:txBody>
          <a:bodyPr anchor="ctr">
            <a:normAutofit/>
          </a:bodyPr>
          <a:lstStyle/>
          <a:p>
            <a:r>
              <a:rPr lang="en-US" sz="2000" dirty="0">
                <a:solidFill>
                  <a:srgbClr val="FFFFFF"/>
                </a:solidFill>
                <a:effectLst/>
                <a:latin typeface="Segoe UI" panose="020B0502040204020203" pitchFamily="34" charset="0"/>
                <a:ea typeface="Times New Roman" panose="02020603050405020304" pitchFamily="18" charset="0"/>
              </a:rPr>
              <a:t>Meet with group  to discuss project requirements and objectives, define project scope and constraints, establish project team roles and responsibilities</a:t>
            </a:r>
            <a:endParaRPr lang="en-IN" sz="2000" dirty="0">
              <a:solidFill>
                <a:srgbClr val="FFFFFF"/>
              </a:solidFill>
            </a:endParaRPr>
          </a:p>
        </p:txBody>
      </p:sp>
    </p:spTree>
    <p:extLst>
      <p:ext uri="{BB962C8B-B14F-4D97-AF65-F5344CB8AC3E}">
        <p14:creationId xmlns:p14="http://schemas.microsoft.com/office/powerpoint/2010/main" val="191830834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A46929B-2D95-1C1D-6817-79F43AFE550F}"/>
              </a:ext>
            </a:extLst>
          </p:cNvPr>
          <p:cNvSpPr>
            <a:spLocks noGrp="1"/>
          </p:cNvSpPr>
          <p:nvPr>
            <p:ph type="title"/>
          </p:nvPr>
        </p:nvSpPr>
        <p:spPr>
          <a:xfrm>
            <a:off x="479394" y="1070800"/>
            <a:ext cx="3939688" cy="5583126"/>
          </a:xfrm>
        </p:spPr>
        <p:txBody>
          <a:bodyPr>
            <a:normAutofit/>
          </a:bodyPr>
          <a:lstStyle/>
          <a:p>
            <a:pPr algn="r"/>
            <a:r>
              <a:rPr lang="en-IN" sz="8000"/>
              <a:t>tools</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ADA73E82-0A19-228F-11E1-86F476AEDEC0}"/>
              </a:ext>
            </a:extLst>
          </p:cNvPr>
          <p:cNvGraphicFramePr>
            <a:graphicFrameLocks noGrp="1"/>
          </p:cNvGraphicFramePr>
          <p:nvPr>
            <p:ph idx="1"/>
            <p:extLst>
              <p:ext uri="{D42A27DB-BD31-4B8C-83A1-F6EECF244321}">
                <p14:modId xmlns:p14="http://schemas.microsoft.com/office/powerpoint/2010/main" val="54003626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3116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88</TotalTime>
  <Words>546</Words>
  <Application>Microsoft Office PowerPoint</Application>
  <PresentationFormat>Widescreen</PresentationFormat>
  <Paragraphs>54</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Segoe UI</vt:lpstr>
      <vt:lpstr>Office Theme</vt:lpstr>
      <vt:lpstr>CS 69099 Capstone Project-Data Science</vt:lpstr>
      <vt:lpstr>Problem Statement</vt:lpstr>
      <vt:lpstr>Introduction:</vt:lpstr>
      <vt:lpstr>Importance of data extraction:</vt:lpstr>
      <vt:lpstr>Data analysis process:</vt:lpstr>
      <vt:lpstr>Data Storage:</vt:lpstr>
      <vt:lpstr>Issues:</vt:lpstr>
      <vt:lpstr>Tasks</vt:lpstr>
      <vt:lpstr>tools</vt:lpstr>
      <vt:lpstr>Test cases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Alapati, Sasidhar</dc:creator>
  <cp:lastModifiedBy>Peddapuram Shiva Kumar</cp:lastModifiedBy>
  <cp:revision>33</cp:revision>
  <dcterms:created xsi:type="dcterms:W3CDTF">2023-02-10T06:31:10Z</dcterms:created>
  <dcterms:modified xsi:type="dcterms:W3CDTF">2023-02-11T03:15:25Z</dcterms:modified>
</cp:coreProperties>
</file>